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4" r:id="rId1"/>
  </p:sldMasterIdLst>
  <p:notesMasterIdLst>
    <p:notesMasterId r:id="rId17"/>
  </p:notesMasterIdLst>
  <p:sldIdLst>
    <p:sldId id="257" r:id="rId2"/>
    <p:sldId id="256" r:id="rId3"/>
    <p:sldId id="258" r:id="rId4"/>
    <p:sldId id="260" r:id="rId5"/>
    <p:sldId id="282" r:id="rId6"/>
    <p:sldId id="262" r:id="rId7"/>
    <p:sldId id="264" r:id="rId8"/>
    <p:sldId id="266" r:id="rId9"/>
    <p:sldId id="268" r:id="rId10"/>
    <p:sldId id="270" r:id="rId11"/>
    <p:sldId id="272" r:id="rId12"/>
    <p:sldId id="276" r:id="rId13"/>
    <p:sldId id="278" r:id="rId14"/>
    <p:sldId id="280" r:id="rId15"/>
    <p:sldId id="28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BE2463-1FFF-447F-BBBB-829A1545E6B8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E430E0-8529-4CB3-9500-311E69692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230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430E0-8529-4CB3-9500-311E6969233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211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430E0-8529-4CB3-9500-311E6969233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774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7B03-FFB5-44C6-8EDF-60E8A8A5056A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38A05-DE38-4126-8C42-F11D815099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43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7B03-FFB5-44C6-8EDF-60E8A8A5056A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38A05-DE38-4126-8C42-F11D815099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580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7B03-FFB5-44C6-8EDF-60E8A8A5056A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38A05-DE38-4126-8C42-F11D815099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231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7B03-FFB5-44C6-8EDF-60E8A8A5056A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38A05-DE38-4126-8C42-F11D8150997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5188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7B03-FFB5-44C6-8EDF-60E8A8A5056A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38A05-DE38-4126-8C42-F11D815099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654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7B03-FFB5-44C6-8EDF-60E8A8A5056A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38A05-DE38-4126-8C42-F11D815099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177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7B03-FFB5-44C6-8EDF-60E8A8A5056A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38A05-DE38-4126-8C42-F11D815099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363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7B03-FFB5-44C6-8EDF-60E8A8A5056A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38A05-DE38-4126-8C42-F11D815099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396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7B03-FFB5-44C6-8EDF-60E8A8A5056A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38A05-DE38-4126-8C42-F11D815099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098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7B03-FFB5-44C6-8EDF-60E8A8A5056A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38A05-DE38-4126-8C42-F11D815099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044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7B03-FFB5-44C6-8EDF-60E8A8A5056A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38A05-DE38-4126-8C42-F11D815099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931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7B03-FFB5-44C6-8EDF-60E8A8A5056A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38A05-DE38-4126-8C42-F11D815099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935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7B03-FFB5-44C6-8EDF-60E8A8A5056A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38A05-DE38-4126-8C42-F11D815099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798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7B03-FFB5-44C6-8EDF-60E8A8A5056A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38A05-DE38-4126-8C42-F11D815099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456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7B03-FFB5-44C6-8EDF-60E8A8A5056A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38A05-DE38-4126-8C42-F11D815099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12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7B03-FFB5-44C6-8EDF-60E8A8A5056A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38A05-DE38-4126-8C42-F11D815099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928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7B03-FFB5-44C6-8EDF-60E8A8A5056A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38A05-DE38-4126-8C42-F11D815099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795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7CB7B03-FFB5-44C6-8EDF-60E8A8A5056A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E4238A05-DE38-4126-8C42-F11D815099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4178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  <p:sldLayoutId id="2147483907" r:id="rId13"/>
    <p:sldLayoutId id="2147483908" r:id="rId14"/>
    <p:sldLayoutId id="2147483909" r:id="rId15"/>
    <p:sldLayoutId id="2147483910" r:id="rId16"/>
    <p:sldLayoutId id="214748391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8ACF23-6FD6-4327-A661-0FB0DD69F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Model lesson</a:t>
            </a:r>
            <a:endParaRPr lang="ru-RU" sz="4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EF0A39-6743-48C2-8D28-3D31E04A6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697227"/>
          </a:xfrm>
        </p:spPr>
        <p:txBody>
          <a:bodyPr>
            <a:normAutofit/>
          </a:bodyPr>
          <a:lstStyle/>
          <a:p>
            <a:pPr marL="36900" indent="0" algn="r">
              <a:buNone/>
            </a:pPr>
            <a:endParaRPr lang="en-US" dirty="0"/>
          </a:p>
          <a:p>
            <a:pPr marL="36900" indent="0" algn="r">
              <a:buNone/>
            </a:pPr>
            <a:endParaRPr lang="en-US" dirty="0"/>
          </a:p>
          <a:p>
            <a:pPr marL="36900" indent="0" algn="r">
              <a:buNone/>
            </a:pPr>
            <a:endParaRPr lang="en-US" dirty="0"/>
          </a:p>
          <a:p>
            <a:pPr marL="36900" indent="0" algn="r">
              <a:buNone/>
            </a:pPr>
            <a:endParaRPr lang="en-US" dirty="0"/>
          </a:p>
          <a:p>
            <a:pPr marL="36900" indent="0" algn="r">
              <a:buNone/>
            </a:pPr>
            <a:endParaRPr lang="en-US" dirty="0"/>
          </a:p>
          <a:p>
            <a:pPr marL="36900" indent="0" algn="r">
              <a:buNone/>
            </a:pPr>
            <a:endParaRPr lang="en-US" dirty="0"/>
          </a:p>
          <a:p>
            <a:pPr marL="36900" indent="0" algn="r">
              <a:buNone/>
            </a:pPr>
            <a:endParaRPr lang="en-US" dirty="0"/>
          </a:p>
          <a:p>
            <a:pPr marL="36900" indent="0" algn="r">
              <a:buNone/>
            </a:pPr>
            <a:endParaRPr lang="en-US" sz="2400" dirty="0"/>
          </a:p>
          <a:p>
            <a:pPr marL="36900" indent="0" algn="r">
              <a:buNone/>
            </a:pPr>
            <a:r>
              <a:rPr lang="en-US" sz="2400" dirty="0"/>
              <a:t>By Eugene Kuznetsova</a:t>
            </a:r>
          </a:p>
          <a:p>
            <a:pPr marL="36900" indent="0" algn="r">
              <a:buNone/>
            </a:pP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94C52F4-935A-40CD-BCF9-F5D3FBB3C6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8814"/>
            <a:ext cx="12192000" cy="236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709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9DA016-559B-4444-9531-91A05A2E8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8" y="272716"/>
            <a:ext cx="10353762" cy="970450"/>
          </a:xfrm>
        </p:spPr>
        <p:txBody>
          <a:bodyPr>
            <a:normAutofit/>
          </a:bodyPr>
          <a:lstStyle/>
          <a:p>
            <a:r>
              <a:rPr lang="en-US" sz="4800" dirty="0"/>
              <a:t>Fill in the declaration</a:t>
            </a:r>
            <a:endParaRPr lang="ru-RU" sz="48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BF5F154-9A0C-45DB-A3CC-1ECBD612BA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205" y="1645335"/>
            <a:ext cx="6755587" cy="4518659"/>
          </a:xfrm>
        </p:spPr>
      </p:pic>
    </p:spTree>
    <p:extLst>
      <p:ext uri="{BB962C8B-B14F-4D97-AF65-F5344CB8AC3E}">
        <p14:creationId xmlns:p14="http://schemas.microsoft.com/office/powerpoint/2010/main" val="355394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4A7AEF-07C0-47D8-B841-9EC52821C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2943775"/>
            <a:ext cx="10353762" cy="970450"/>
          </a:xfrm>
        </p:spPr>
        <p:txBody>
          <a:bodyPr/>
          <a:lstStyle/>
          <a:p>
            <a:r>
              <a:rPr lang="en-US" sz="4800" dirty="0"/>
              <a:t>How can we get to the hotel</a:t>
            </a:r>
            <a:r>
              <a:rPr lang="en-US" dirty="0"/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0019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8A44C8-91DB-4AFC-8800-96EF4D356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2943775"/>
            <a:ext cx="10353762" cy="970450"/>
          </a:xfrm>
        </p:spPr>
        <p:txBody>
          <a:bodyPr>
            <a:normAutofit/>
          </a:bodyPr>
          <a:lstStyle/>
          <a:p>
            <a:r>
              <a:rPr lang="en-US" sz="4800" dirty="0"/>
              <a:t>What’s in the hotel room?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550278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69C56E-17BB-48A8-BE66-D6361224D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2154503"/>
            <a:ext cx="10353762" cy="970450"/>
          </a:xfrm>
        </p:spPr>
        <p:txBody>
          <a:bodyPr>
            <a:normAutofit/>
          </a:bodyPr>
          <a:lstStyle/>
          <a:p>
            <a:r>
              <a:rPr lang="en-US" sz="4800" dirty="0"/>
              <a:t>London city tour</a:t>
            </a:r>
            <a:endParaRPr lang="ru-RU" sz="4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9BFACF6-23A8-4CCD-BA8C-99167E3FE9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459" y="3282214"/>
            <a:ext cx="2629081" cy="175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061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4972B4-EB0D-4AF6-AFF5-D0DE28BE9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Homework: Writing (a letter about your vacation)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413A2B-2C40-4B85-B21A-A8DADBFC6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>
              <a:buNone/>
            </a:pPr>
            <a:r>
              <a:rPr lang="en-US" sz="2400" dirty="0"/>
              <a:t>Write Jenny a letter about your London trip and answer her questions. Write 80-100 words. Follow the plan: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Paragraph 1 – opening remarks (where you are, where you are staying…)</a:t>
            </a:r>
          </a:p>
          <a:p>
            <a:r>
              <a:rPr lang="en-US" sz="2400" dirty="0"/>
              <a:t>Paragraph 2 – activities you did (how was the flight, what you’ve seen…)</a:t>
            </a:r>
          </a:p>
          <a:p>
            <a:r>
              <a:rPr lang="en-US" sz="2400" dirty="0"/>
              <a:t>Paragraph 3 – plans for the next day (tomorrow I’m going to…) </a:t>
            </a:r>
          </a:p>
          <a:p>
            <a:r>
              <a:rPr lang="en-US" sz="2400" dirty="0"/>
              <a:t>Paragraph 4 – closing remarks (when you’re coming back…)</a:t>
            </a:r>
            <a:endParaRPr lang="ru-RU" sz="2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5894F5F-E124-4209-9C09-9DBA367D7E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391" y="5215911"/>
            <a:ext cx="1064284" cy="115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55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79D35E-8F49-4DF6-9542-14708126D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1505649"/>
            <a:ext cx="10353762" cy="970450"/>
          </a:xfrm>
        </p:spPr>
        <p:txBody>
          <a:bodyPr>
            <a:normAutofit/>
          </a:bodyPr>
          <a:lstStyle/>
          <a:p>
            <a:r>
              <a:rPr lang="en-US" sz="4800" dirty="0"/>
              <a:t>Thank you for your attention!</a:t>
            </a:r>
            <a:endParaRPr lang="ru-RU" sz="48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897AF00-D896-49DF-B89D-151ABE50DA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215" y="2567095"/>
            <a:ext cx="4117570" cy="302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674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3F3E90-B898-4521-BB3E-B3760A6363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828507"/>
            <a:ext cx="9440034" cy="1828801"/>
          </a:xfrm>
        </p:spPr>
        <p:txBody>
          <a:bodyPr/>
          <a:lstStyle/>
          <a:p>
            <a:r>
              <a:rPr lang="en-US" dirty="0"/>
              <a:t>You have a new message!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F88F93-EBC7-4E13-9090-6D77998932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15053" y="3260005"/>
            <a:ext cx="7383946" cy="1049867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Jenny: Hello, how are you? I’ve heard…</a:t>
            </a:r>
            <a:endParaRPr lang="ru-RU" sz="2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863FE78-D527-4BDF-9CF1-F68B559142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619" y="2657308"/>
            <a:ext cx="1826975" cy="197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500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7D350C-F446-4535-A784-7B9311894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Topic: Travelling to London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B39FD6-AE19-470B-AD95-014C5A74E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Aims:</a:t>
            </a:r>
          </a:p>
          <a:p>
            <a:pPr indent="-342900"/>
            <a:r>
              <a:rPr lang="en-US" dirty="0"/>
              <a:t>Learn the English you will need to travel</a:t>
            </a:r>
          </a:p>
          <a:p>
            <a:pPr indent="-342900"/>
            <a:endParaRPr lang="en-US" dirty="0"/>
          </a:p>
          <a:p>
            <a:pPr marL="0" indent="0">
              <a:buNone/>
            </a:pPr>
            <a:r>
              <a:rPr lang="en-US" sz="2800" dirty="0"/>
              <a:t>Objectives:</a:t>
            </a:r>
          </a:p>
          <a:p>
            <a:pPr marL="457200" indent="-457200"/>
            <a:r>
              <a:rPr lang="en-US" dirty="0"/>
              <a:t>Activate topical vocabulary </a:t>
            </a:r>
          </a:p>
          <a:p>
            <a:pPr marL="457200" indent="-457200"/>
            <a:r>
              <a:rPr lang="en-US" dirty="0"/>
              <a:t>Use different tenses</a:t>
            </a:r>
          </a:p>
          <a:p>
            <a:pPr marL="457200" indent="-457200"/>
            <a:r>
              <a:rPr lang="en-US" dirty="0"/>
              <a:t>Learn to reproduce the situations from the video using topical vocabulary</a:t>
            </a:r>
          </a:p>
          <a:p>
            <a:pPr marL="457200" indent="-457200"/>
            <a:r>
              <a:rPr lang="en-US" dirty="0"/>
              <a:t>Learn to fill in the documents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4427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F97527-2C4C-43F0-87BB-117651631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plan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E9C815-778E-45A3-ADCE-4A4F267664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94100" indent="-457200">
              <a:buFont typeface="+mj-lt"/>
              <a:buAutoNum type="arabicPeriod"/>
            </a:pPr>
            <a:r>
              <a:rPr lang="en-US" sz="2400" dirty="0"/>
              <a:t>Pack our luggage</a:t>
            </a:r>
            <a:br>
              <a:rPr lang="en-US" sz="2400" dirty="0"/>
            </a:br>
            <a:r>
              <a:rPr lang="en-US" sz="2400" dirty="0"/>
              <a:t> </a:t>
            </a:r>
            <a:endParaRPr lang="ru-RU" sz="2400" dirty="0"/>
          </a:p>
          <a:p>
            <a:pPr marL="494100" indent="-457200">
              <a:buFont typeface="+mj-lt"/>
              <a:buAutoNum type="arabicPeriod"/>
            </a:pPr>
            <a:r>
              <a:rPr lang="en-US" sz="2400" dirty="0"/>
              <a:t>Go to the airport</a:t>
            </a:r>
            <a:br>
              <a:rPr lang="en-US" sz="2400" dirty="0"/>
            </a:br>
            <a:endParaRPr lang="en-US" sz="2400" dirty="0"/>
          </a:p>
          <a:p>
            <a:pPr marL="494100" indent="-457200">
              <a:buFont typeface="+mj-lt"/>
              <a:buAutoNum type="arabicPeriod"/>
            </a:pPr>
            <a:r>
              <a:rPr lang="en-US" sz="2400" dirty="0"/>
              <a:t>Fly by plane</a:t>
            </a:r>
            <a:br>
              <a:rPr lang="en-US" sz="2400" dirty="0"/>
            </a:br>
            <a:endParaRPr lang="en-US" sz="2400" dirty="0"/>
          </a:p>
          <a:p>
            <a:pPr marL="494100" indent="-457200">
              <a:buFont typeface="+mj-lt"/>
              <a:buAutoNum type="arabicPeriod"/>
            </a:pPr>
            <a:r>
              <a:rPr lang="en-US" sz="2400" dirty="0"/>
              <a:t>Check in at the hotel</a:t>
            </a:r>
            <a:br>
              <a:rPr lang="en-US" sz="2400" dirty="0"/>
            </a:br>
            <a:endParaRPr lang="en-US" sz="2400" dirty="0"/>
          </a:p>
          <a:p>
            <a:pPr marL="494100" indent="-457200">
              <a:buFont typeface="+mj-lt"/>
              <a:buAutoNum type="arabicPeriod"/>
            </a:pPr>
            <a:r>
              <a:rPr lang="en-US" sz="2400" dirty="0"/>
              <a:t>Go for a trip</a:t>
            </a:r>
          </a:p>
          <a:p>
            <a:pPr marL="494100" indent="-457200">
              <a:buFont typeface="+mj-lt"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87178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FF78DE-542D-4022-B1D5-C7925ED8D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2135253"/>
            <a:ext cx="10353762" cy="970450"/>
          </a:xfrm>
        </p:spPr>
        <p:txBody>
          <a:bodyPr/>
          <a:lstStyle/>
          <a:p>
            <a:r>
              <a:rPr lang="en-US" sz="4800" dirty="0"/>
              <a:t>What to pack for your vacation</a:t>
            </a:r>
            <a:r>
              <a:rPr lang="en-US" sz="4000" dirty="0"/>
              <a:t>?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CC91670-690E-4ECA-9E02-188FB26D5D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648" y="3513131"/>
            <a:ext cx="1480703" cy="161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815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F0E86A-47A1-4DC4-B5E7-6104D91FC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360947"/>
            <a:ext cx="10353762" cy="970450"/>
          </a:xfrm>
        </p:spPr>
        <p:txBody>
          <a:bodyPr/>
          <a:lstStyle/>
          <a:p>
            <a:r>
              <a:rPr lang="en-US" dirty="0"/>
              <a:t>Things to pack for your vacation: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224C44-9C57-4F39-B46F-A79A83FD9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501442"/>
            <a:ext cx="10353762" cy="5082238"/>
          </a:xfrm>
        </p:spPr>
        <p:txBody>
          <a:bodyPr numCol="2">
            <a:normAutofit/>
          </a:bodyPr>
          <a:lstStyle/>
          <a:p>
            <a:r>
              <a:rPr lang="en-US" dirty="0"/>
              <a:t>Skirt |</a:t>
            </a:r>
            <a:r>
              <a:rPr lang="en-US" dirty="0" err="1"/>
              <a:t>skɜːt</a:t>
            </a:r>
            <a:r>
              <a:rPr lang="en-US" dirty="0"/>
              <a:t>| - </a:t>
            </a:r>
            <a:r>
              <a:rPr lang="ru-RU" dirty="0"/>
              <a:t>юбка </a:t>
            </a:r>
            <a:endParaRPr lang="en-US" dirty="0"/>
          </a:p>
          <a:p>
            <a:r>
              <a:rPr lang="en-US" dirty="0"/>
              <a:t>Cap |</a:t>
            </a:r>
            <a:r>
              <a:rPr lang="en-US" dirty="0" err="1"/>
              <a:t>kæp</a:t>
            </a:r>
            <a:r>
              <a:rPr lang="en-US" dirty="0"/>
              <a:t>| - </a:t>
            </a:r>
            <a:r>
              <a:rPr lang="ru-RU" dirty="0"/>
              <a:t>кепка </a:t>
            </a:r>
            <a:endParaRPr lang="en-US" dirty="0"/>
          </a:p>
          <a:p>
            <a:r>
              <a:rPr lang="en-US" dirty="0"/>
              <a:t>T-shirt |ˈ</a:t>
            </a:r>
            <a:r>
              <a:rPr lang="en-US" dirty="0" err="1"/>
              <a:t>tiːʃəːt</a:t>
            </a:r>
            <a:r>
              <a:rPr lang="en-US" dirty="0"/>
              <a:t>| - </a:t>
            </a:r>
            <a:r>
              <a:rPr lang="ru-RU" dirty="0"/>
              <a:t>футболка </a:t>
            </a:r>
            <a:endParaRPr lang="en-US" dirty="0"/>
          </a:p>
          <a:p>
            <a:r>
              <a:rPr lang="en-US" dirty="0"/>
              <a:t>Shorts |</a:t>
            </a:r>
            <a:r>
              <a:rPr lang="en-US" dirty="0" err="1"/>
              <a:t>ʃɔːts</a:t>
            </a:r>
            <a:r>
              <a:rPr lang="en-US" dirty="0"/>
              <a:t>| - </a:t>
            </a:r>
            <a:r>
              <a:rPr lang="ru-RU" dirty="0"/>
              <a:t>шорты </a:t>
            </a:r>
            <a:endParaRPr lang="en-US" dirty="0"/>
          </a:p>
          <a:p>
            <a:r>
              <a:rPr lang="en-US" dirty="0"/>
              <a:t>Sock |ˈ</a:t>
            </a:r>
            <a:r>
              <a:rPr lang="en-US" dirty="0" err="1"/>
              <a:t>sɒk</a:t>
            </a:r>
            <a:r>
              <a:rPr lang="en-US" dirty="0"/>
              <a:t>| - </a:t>
            </a:r>
            <a:r>
              <a:rPr lang="ru-RU" dirty="0"/>
              <a:t>носок </a:t>
            </a:r>
            <a:endParaRPr lang="en-US" dirty="0"/>
          </a:p>
          <a:p>
            <a:r>
              <a:rPr lang="en-US" dirty="0"/>
              <a:t>Trainers, sneakers |ˈ</a:t>
            </a:r>
            <a:r>
              <a:rPr lang="en-US" dirty="0" err="1"/>
              <a:t>treɪnəz</a:t>
            </a:r>
            <a:r>
              <a:rPr lang="en-US" dirty="0"/>
              <a:t>|, |ˈ</a:t>
            </a:r>
            <a:r>
              <a:rPr lang="en-US" dirty="0" err="1"/>
              <a:t>sniːkəz</a:t>
            </a:r>
            <a:r>
              <a:rPr lang="en-US" dirty="0"/>
              <a:t>| - </a:t>
            </a:r>
            <a:r>
              <a:rPr lang="ru-RU" dirty="0"/>
              <a:t>кроссовки </a:t>
            </a:r>
            <a:endParaRPr lang="en-US" dirty="0"/>
          </a:p>
          <a:p>
            <a:r>
              <a:rPr lang="en-US" dirty="0"/>
              <a:t>Scarf |</a:t>
            </a:r>
            <a:r>
              <a:rPr lang="en-US" dirty="0" err="1"/>
              <a:t>skɑːf</a:t>
            </a:r>
            <a:r>
              <a:rPr lang="en-US" dirty="0"/>
              <a:t>| - </a:t>
            </a:r>
            <a:r>
              <a:rPr lang="ru-RU" dirty="0"/>
              <a:t>шарф </a:t>
            </a:r>
            <a:endParaRPr lang="en-US" dirty="0"/>
          </a:p>
          <a:p>
            <a:r>
              <a:rPr lang="en-US" dirty="0"/>
              <a:t>Gloves |</a:t>
            </a:r>
            <a:r>
              <a:rPr lang="en-US" dirty="0" err="1"/>
              <a:t>ɡlʌvz</a:t>
            </a:r>
            <a:r>
              <a:rPr lang="en-US" dirty="0"/>
              <a:t>| - </a:t>
            </a:r>
            <a:r>
              <a:rPr lang="ru-RU" dirty="0"/>
              <a:t>перчатки </a:t>
            </a:r>
            <a:endParaRPr lang="en-US" dirty="0"/>
          </a:p>
          <a:p>
            <a:r>
              <a:rPr lang="en-US" dirty="0"/>
              <a:t>Jacket |ˈ</a:t>
            </a:r>
            <a:r>
              <a:rPr lang="en-US" dirty="0" err="1"/>
              <a:t>dʒakɪt</a:t>
            </a:r>
            <a:r>
              <a:rPr lang="en-US" dirty="0"/>
              <a:t>| - </a:t>
            </a:r>
            <a:r>
              <a:rPr lang="ru-RU" dirty="0"/>
              <a:t>куртка </a:t>
            </a:r>
            <a:endParaRPr lang="en-US" dirty="0"/>
          </a:p>
          <a:p>
            <a:r>
              <a:rPr lang="en-US" dirty="0"/>
              <a:t>Trousers |ˈ</a:t>
            </a:r>
            <a:r>
              <a:rPr lang="en-US" dirty="0" err="1"/>
              <a:t>traʊzəz</a:t>
            </a:r>
            <a:r>
              <a:rPr lang="en-US" dirty="0"/>
              <a:t>| - </a:t>
            </a:r>
            <a:r>
              <a:rPr lang="ru-RU" dirty="0"/>
              <a:t>брюки </a:t>
            </a:r>
            <a:endParaRPr lang="en-US" dirty="0"/>
          </a:p>
          <a:p>
            <a:r>
              <a:rPr lang="en-US" dirty="0"/>
              <a:t>Boots |</a:t>
            </a:r>
            <a:r>
              <a:rPr lang="en-US" dirty="0" err="1"/>
              <a:t>buːts</a:t>
            </a:r>
            <a:r>
              <a:rPr lang="en-US" dirty="0"/>
              <a:t>| - </a:t>
            </a:r>
            <a:r>
              <a:rPr lang="ru-RU" dirty="0"/>
              <a:t>ботинки </a:t>
            </a:r>
            <a:endParaRPr lang="en-US" dirty="0"/>
          </a:p>
          <a:p>
            <a:r>
              <a:rPr lang="en-US" dirty="0"/>
              <a:t>Shirt |</a:t>
            </a:r>
            <a:r>
              <a:rPr lang="en-US" dirty="0" err="1"/>
              <a:t>ʃɜːt</a:t>
            </a:r>
            <a:r>
              <a:rPr lang="en-US" dirty="0"/>
              <a:t>| - </a:t>
            </a:r>
            <a:r>
              <a:rPr lang="ru-RU" dirty="0"/>
              <a:t>рубашка </a:t>
            </a:r>
            <a:endParaRPr lang="en-US" dirty="0"/>
          </a:p>
          <a:p>
            <a:r>
              <a:rPr lang="en-US" dirty="0"/>
              <a:t>Coat |ˈ</a:t>
            </a:r>
            <a:r>
              <a:rPr lang="en-US" dirty="0" err="1"/>
              <a:t>kəʊt</a:t>
            </a:r>
            <a:r>
              <a:rPr lang="en-US" dirty="0"/>
              <a:t>| - </a:t>
            </a:r>
            <a:r>
              <a:rPr lang="ru-RU" dirty="0"/>
              <a:t>пальто </a:t>
            </a:r>
            <a:endParaRPr lang="en-US" dirty="0"/>
          </a:p>
          <a:p>
            <a:r>
              <a:rPr lang="en-US" dirty="0"/>
              <a:t>Umbrella |</a:t>
            </a:r>
            <a:r>
              <a:rPr lang="en-US" dirty="0" err="1"/>
              <a:t>ʌmˈbrelə</a:t>
            </a:r>
            <a:r>
              <a:rPr lang="en-US" dirty="0"/>
              <a:t>| - </a:t>
            </a:r>
            <a:r>
              <a:rPr lang="ru-RU" dirty="0"/>
              <a:t>зонт </a:t>
            </a:r>
            <a:endParaRPr lang="en-US" dirty="0"/>
          </a:p>
          <a:p>
            <a:r>
              <a:rPr lang="en-US" dirty="0"/>
              <a:t>Shoes |</a:t>
            </a:r>
            <a:r>
              <a:rPr lang="en-US" dirty="0" err="1"/>
              <a:t>ʃuːz</a:t>
            </a:r>
            <a:r>
              <a:rPr lang="en-US" dirty="0"/>
              <a:t>| - </a:t>
            </a:r>
            <a:r>
              <a:rPr lang="ru-RU" dirty="0"/>
              <a:t>туфли</a:t>
            </a:r>
            <a:endParaRPr lang="en-US" dirty="0"/>
          </a:p>
          <a:p>
            <a:r>
              <a:rPr lang="en-US" dirty="0"/>
              <a:t>Raincoat |ˈ</a:t>
            </a:r>
            <a:r>
              <a:rPr lang="en-US" dirty="0" err="1"/>
              <a:t>reɪnkəʊt</a:t>
            </a:r>
            <a:r>
              <a:rPr lang="en-US" dirty="0"/>
              <a:t>| - </a:t>
            </a:r>
            <a:r>
              <a:rPr lang="ru-RU" dirty="0"/>
              <a:t>дождевик </a:t>
            </a:r>
            <a:endParaRPr lang="en-US" dirty="0"/>
          </a:p>
          <a:p>
            <a:r>
              <a:rPr lang="en-US" dirty="0"/>
              <a:t>Jumper |ˈ</a:t>
            </a:r>
            <a:r>
              <a:rPr lang="en-US" dirty="0" err="1"/>
              <a:t>dʒʌmpə</a:t>
            </a:r>
            <a:r>
              <a:rPr lang="en-US" dirty="0"/>
              <a:t>| - </a:t>
            </a:r>
            <a:r>
              <a:rPr lang="ru-RU" dirty="0"/>
              <a:t>джемпер, свитер </a:t>
            </a:r>
            <a:endParaRPr lang="en-US" dirty="0"/>
          </a:p>
          <a:p>
            <a:r>
              <a:rPr lang="en-US" dirty="0"/>
              <a:t>Dress |</a:t>
            </a:r>
            <a:r>
              <a:rPr lang="en-US" dirty="0" err="1"/>
              <a:t>dres</a:t>
            </a:r>
            <a:r>
              <a:rPr lang="en-US" dirty="0"/>
              <a:t>| - </a:t>
            </a:r>
            <a:r>
              <a:rPr lang="ru-RU" dirty="0"/>
              <a:t>платье </a:t>
            </a:r>
            <a:endParaRPr lang="en-US" dirty="0"/>
          </a:p>
          <a:p>
            <a:r>
              <a:rPr lang="en-US" dirty="0"/>
              <a:t>Bag |</a:t>
            </a:r>
            <a:r>
              <a:rPr lang="en-US" dirty="0" err="1"/>
              <a:t>bæɡ</a:t>
            </a:r>
            <a:r>
              <a:rPr lang="en-US" dirty="0"/>
              <a:t>| - </a:t>
            </a:r>
            <a:r>
              <a:rPr lang="ru-RU" dirty="0"/>
              <a:t>сумка</a:t>
            </a:r>
            <a:endParaRPr lang="en-US" dirty="0"/>
          </a:p>
          <a:p>
            <a:r>
              <a:rPr lang="en-US" dirty="0"/>
              <a:t>Tooth brush </a:t>
            </a:r>
            <a:r>
              <a:rPr lang="en-US" b="0" i="0" dirty="0">
                <a:solidFill>
                  <a:schemeClr val="tx1"/>
                </a:solidFill>
                <a:effectLst/>
              </a:rPr>
              <a:t>|ˈ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tu</a:t>
            </a:r>
            <a:r>
              <a:rPr lang="en-US" b="0" i="0" dirty="0">
                <a:solidFill>
                  <a:schemeClr val="tx1"/>
                </a:solidFill>
                <a:effectLst/>
              </a:rPr>
              <a:t>ː</a:t>
            </a:r>
            <a:r>
              <a:rPr lang="el-GR" b="0" i="0" dirty="0">
                <a:solidFill>
                  <a:schemeClr val="tx1"/>
                </a:solidFill>
                <a:effectLst/>
              </a:rPr>
              <a:t>θ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brʌʃ</a:t>
            </a:r>
            <a:r>
              <a:rPr lang="en-US" b="0" i="0" dirty="0">
                <a:solidFill>
                  <a:schemeClr val="tx1"/>
                </a:solidFill>
                <a:effectLst/>
              </a:rPr>
              <a:t>|</a:t>
            </a:r>
            <a:r>
              <a:rPr lang="ru-RU" b="0" i="0" dirty="0">
                <a:solidFill>
                  <a:schemeClr val="tx1"/>
                </a:solidFill>
                <a:effectLst/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  <a:effectLst/>
              </a:rPr>
              <a:t>Comb </a:t>
            </a:r>
            <a:r>
              <a:rPr lang="en-US" b="0" i="0" dirty="0">
                <a:solidFill>
                  <a:schemeClr val="tx1"/>
                </a:solidFill>
                <a:effectLst/>
              </a:rPr>
              <a:t>|</a:t>
            </a:r>
            <a:r>
              <a:rPr lang="en-US" b="0" i="0" dirty="0" err="1">
                <a:solidFill>
                  <a:schemeClr val="tx1"/>
                </a:solidFill>
                <a:effectLst/>
              </a:rPr>
              <a:t>kəʊm</a:t>
            </a:r>
            <a:r>
              <a:rPr lang="en-US" b="0" i="0" dirty="0">
                <a:solidFill>
                  <a:schemeClr val="tx1"/>
                </a:solidFill>
                <a:effectLst/>
              </a:rPr>
              <a:t>| - </a:t>
            </a:r>
            <a:r>
              <a:rPr lang="ru-RU" b="0" i="0" dirty="0">
                <a:solidFill>
                  <a:schemeClr val="tx1"/>
                </a:solidFill>
                <a:effectLst/>
              </a:rPr>
              <a:t>расческа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52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72B73B-3144-40AD-A315-EF0B08E43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791A2B-84FD-4BC5-B978-449C81D37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0" i="0" dirty="0">
                <a:solidFill>
                  <a:schemeClr val="tx1"/>
                </a:solidFill>
                <a:effectLst/>
              </a:rPr>
              <a:t>Passport |ˈ</a:t>
            </a:r>
            <a:r>
              <a:rPr lang="en-US" sz="2400" b="0" i="0" dirty="0" err="1">
                <a:solidFill>
                  <a:schemeClr val="tx1"/>
                </a:solidFill>
                <a:effectLst/>
              </a:rPr>
              <a:t>pɑːspɔːt</a:t>
            </a:r>
            <a:r>
              <a:rPr lang="en-US" sz="2400" b="0" i="0" dirty="0">
                <a:solidFill>
                  <a:schemeClr val="tx1"/>
                </a:solidFill>
                <a:effectLst/>
              </a:rPr>
              <a:t>| - </a:t>
            </a:r>
            <a:r>
              <a:rPr lang="ru-RU" sz="2400" b="0" i="0" dirty="0">
                <a:solidFill>
                  <a:schemeClr val="tx1"/>
                </a:solidFill>
                <a:effectLst/>
              </a:rPr>
              <a:t>паспорт</a:t>
            </a:r>
            <a:br>
              <a:rPr lang="ru-RU" sz="2400" b="0" i="0" dirty="0">
                <a:solidFill>
                  <a:schemeClr val="tx1"/>
                </a:solidFill>
                <a:effectLst/>
              </a:rPr>
            </a:br>
            <a:endParaRPr lang="ru-RU" sz="2400" b="0" i="0" dirty="0">
              <a:solidFill>
                <a:schemeClr val="tx1"/>
              </a:solidFill>
              <a:effectLst/>
            </a:endParaRPr>
          </a:p>
          <a:p>
            <a:r>
              <a:rPr lang="en-US" sz="2400" dirty="0">
                <a:solidFill>
                  <a:schemeClr val="tx1"/>
                </a:solidFill>
                <a:effectLst/>
              </a:rPr>
              <a:t>Birth certificate </a:t>
            </a:r>
            <a:r>
              <a:rPr lang="en-US" sz="2400" b="0" i="0" dirty="0">
                <a:solidFill>
                  <a:schemeClr val="tx1"/>
                </a:solidFill>
                <a:effectLst/>
              </a:rPr>
              <a:t> |</a:t>
            </a:r>
            <a:r>
              <a:rPr lang="en-US" sz="2400" b="0" i="0" dirty="0" err="1">
                <a:solidFill>
                  <a:schemeClr val="tx1"/>
                </a:solidFill>
                <a:effectLst/>
              </a:rPr>
              <a:t>bɜ</a:t>
            </a:r>
            <a:r>
              <a:rPr lang="en-US" sz="2400" b="0" i="0" dirty="0">
                <a:solidFill>
                  <a:schemeClr val="tx1"/>
                </a:solidFill>
                <a:effectLst/>
              </a:rPr>
              <a:t>ː</a:t>
            </a:r>
            <a:r>
              <a:rPr lang="el-GR" sz="2400" b="0" i="0" dirty="0">
                <a:solidFill>
                  <a:schemeClr val="tx1"/>
                </a:solidFill>
                <a:effectLst/>
              </a:rPr>
              <a:t>θ</a:t>
            </a:r>
            <a:r>
              <a:rPr lang="en-US" sz="2400" b="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chemeClr val="tx1"/>
                </a:solidFill>
                <a:effectLst/>
              </a:rPr>
              <a:t>səˈtɪfɪkət</a:t>
            </a:r>
            <a:r>
              <a:rPr lang="en-US" sz="2400" b="0" i="0" dirty="0">
                <a:solidFill>
                  <a:schemeClr val="tx1"/>
                </a:solidFill>
                <a:effectLst/>
              </a:rPr>
              <a:t>| - </a:t>
            </a:r>
            <a:r>
              <a:rPr lang="ru-RU" sz="2400" b="0" i="0" dirty="0">
                <a:solidFill>
                  <a:schemeClr val="tx1"/>
                </a:solidFill>
                <a:effectLst/>
              </a:rPr>
              <a:t>свидетельство о рождении</a:t>
            </a:r>
            <a:br>
              <a:rPr lang="ru-RU" sz="2400" b="0" i="0" dirty="0">
                <a:solidFill>
                  <a:schemeClr val="tx1"/>
                </a:solidFill>
                <a:effectLst/>
              </a:rPr>
            </a:br>
            <a:endParaRPr lang="ru-RU" sz="2400" b="0" i="0" dirty="0">
              <a:solidFill>
                <a:schemeClr val="tx1"/>
              </a:solidFill>
              <a:effectLst/>
            </a:endParaRPr>
          </a:p>
          <a:p>
            <a:r>
              <a:rPr lang="en-US" sz="2400" dirty="0">
                <a:solidFill>
                  <a:schemeClr val="tx1"/>
                </a:solidFill>
                <a:effectLst/>
              </a:rPr>
              <a:t>Foreign passport </a:t>
            </a:r>
            <a:r>
              <a:rPr lang="en-US" sz="2400" b="0" i="0" dirty="0">
                <a:solidFill>
                  <a:schemeClr val="tx1"/>
                </a:solidFill>
                <a:effectLst/>
              </a:rPr>
              <a:t>|ˈ</a:t>
            </a:r>
            <a:r>
              <a:rPr lang="en-US" sz="2400" b="0" i="0" dirty="0" err="1">
                <a:solidFill>
                  <a:schemeClr val="tx1"/>
                </a:solidFill>
                <a:effectLst/>
              </a:rPr>
              <a:t>fɒrɪn</a:t>
            </a:r>
            <a:r>
              <a:rPr lang="en-US" sz="2400" dirty="0">
                <a:solidFill>
                  <a:schemeClr val="tx1"/>
                </a:solidFill>
                <a:effectLst/>
              </a:rPr>
              <a:t> </a:t>
            </a:r>
            <a:r>
              <a:rPr lang="en-US" sz="2400" b="0" i="0" dirty="0">
                <a:solidFill>
                  <a:schemeClr val="tx1"/>
                </a:solidFill>
                <a:effectLst/>
              </a:rPr>
              <a:t>ˈ</a:t>
            </a:r>
            <a:r>
              <a:rPr lang="en-US" sz="2400" b="0" i="0" dirty="0" err="1">
                <a:solidFill>
                  <a:schemeClr val="tx1"/>
                </a:solidFill>
                <a:effectLst/>
              </a:rPr>
              <a:t>pɑːspɔːt</a:t>
            </a:r>
            <a:r>
              <a:rPr lang="en-US" sz="2400" b="0" i="0" dirty="0">
                <a:solidFill>
                  <a:schemeClr val="tx1"/>
                </a:solidFill>
                <a:effectLst/>
              </a:rPr>
              <a:t>| - </a:t>
            </a:r>
            <a:r>
              <a:rPr lang="ru-RU" sz="2400" b="0" i="0" dirty="0">
                <a:solidFill>
                  <a:schemeClr val="tx1"/>
                </a:solidFill>
                <a:effectLst/>
              </a:rPr>
              <a:t>загранпаспорт</a:t>
            </a:r>
            <a:br>
              <a:rPr lang="ru-RU" sz="2400" b="0" i="0" dirty="0">
                <a:solidFill>
                  <a:schemeClr val="tx1"/>
                </a:solidFill>
                <a:effectLst/>
              </a:rPr>
            </a:br>
            <a:endParaRPr lang="ru-RU" sz="2400" b="0" i="0" dirty="0">
              <a:solidFill>
                <a:schemeClr val="tx1"/>
              </a:solidFill>
              <a:effectLst/>
            </a:endParaRPr>
          </a:p>
          <a:p>
            <a:r>
              <a:rPr lang="en-US" sz="2400" dirty="0">
                <a:solidFill>
                  <a:schemeClr val="tx1"/>
                </a:solidFill>
                <a:effectLst/>
              </a:rPr>
              <a:t>Insurance </a:t>
            </a:r>
            <a:r>
              <a:rPr lang="en-US" sz="2400" b="0" i="0" dirty="0">
                <a:solidFill>
                  <a:schemeClr val="tx1"/>
                </a:solidFill>
                <a:effectLst/>
              </a:rPr>
              <a:t>|</a:t>
            </a:r>
            <a:r>
              <a:rPr lang="en-US" sz="2400" b="0" i="0" dirty="0" err="1">
                <a:solidFill>
                  <a:schemeClr val="tx1"/>
                </a:solidFill>
                <a:effectLst/>
              </a:rPr>
              <a:t>ɪnˈʃʊər</a:t>
            </a:r>
            <a:r>
              <a:rPr lang="en-US" sz="2400" b="0" i="0" dirty="0">
                <a:solidFill>
                  <a:schemeClr val="tx1"/>
                </a:solidFill>
                <a:effectLst/>
              </a:rPr>
              <a:t>(ə)ns|</a:t>
            </a:r>
            <a:r>
              <a:rPr lang="en-US" sz="2400" dirty="0">
                <a:solidFill>
                  <a:schemeClr val="tx1"/>
                </a:solidFill>
                <a:effectLst/>
              </a:rPr>
              <a:t> - </a:t>
            </a:r>
            <a:r>
              <a:rPr lang="ru-RU" sz="2400" dirty="0">
                <a:solidFill>
                  <a:schemeClr val="tx1"/>
                </a:solidFill>
                <a:effectLst/>
              </a:rPr>
              <a:t>страховка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151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2517E9F-9C3B-471E-8753-C51BC3233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407470"/>
            <a:ext cx="10353762" cy="970450"/>
          </a:xfrm>
        </p:spPr>
        <p:txBody>
          <a:bodyPr/>
          <a:lstStyle/>
          <a:p>
            <a:r>
              <a:rPr lang="en-US" dirty="0"/>
              <a:t>What’s in the ticket?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8549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A2F32C-3FD6-4903-9BFD-53CD58B8F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2943775"/>
            <a:ext cx="10353762" cy="970450"/>
          </a:xfrm>
        </p:spPr>
        <p:txBody>
          <a:bodyPr>
            <a:normAutofit/>
          </a:bodyPr>
          <a:lstStyle/>
          <a:p>
            <a:r>
              <a:rPr lang="en-US" sz="4800" dirty="0"/>
              <a:t>What are the flight rules?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4585306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ланец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ланец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анец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FF747C5C-A8E8-4833-9E55-3D08FE4E487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TM04033929[[fn=Сланец]]</Template>
  <TotalTime>237</TotalTime>
  <Words>422</Words>
  <Application>Microsoft Office PowerPoint</Application>
  <PresentationFormat>Широкоэкранный</PresentationFormat>
  <Paragraphs>70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Calibri</vt:lpstr>
      <vt:lpstr>Calisto MT</vt:lpstr>
      <vt:lpstr>Wingdings 2</vt:lpstr>
      <vt:lpstr>Сланец</vt:lpstr>
      <vt:lpstr>Model lesson</vt:lpstr>
      <vt:lpstr>You have a new message!</vt:lpstr>
      <vt:lpstr>Topic: Travelling to London</vt:lpstr>
      <vt:lpstr>Lesson plan</vt:lpstr>
      <vt:lpstr>What to pack for your vacation?</vt:lpstr>
      <vt:lpstr>Things to pack for your vacation:</vt:lpstr>
      <vt:lpstr>Documents</vt:lpstr>
      <vt:lpstr>What’s in the ticket?</vt:lpstr>
      <vt:lpstr>What are the flight rules?</vt:lpstr>
      <vt:lpstr>Fill in the declaration</vt:lpstr>
      <vt:lpstr>How can we get to the hotel?</vt:lpstr>
      <vt:lpstr>What’s in the hotel room?</vt:lpstr>
      <vt:lpstr>London city tour</vt:lpstr>
      <vt:lpstr>Homework: Writing (a letter about your vacation)</vt:lpstr>
      <vt:lpstr>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Открытый урок Евгения</dc:title>
  <dc:creator>zlth</dc:creator>
  <cp:lastModifiedBy>Jane</cp:lastModifiedBy>
  <cp:revision>44</cp:revision>
  <dcterms:created xsi:type="dcterms:W3CDTF">2022-04-17T10:24:31Z</dcterms:created>
  <dcterms:modified xsi:type="dcterms:W3CDTF">2022-05-10T13:00:54Z</dcterms:modified>
</cp:coreProperties>
</file>