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98" r:id="rId5"/>
    <p:sldId id="301" r:id="rId6"/>
    <p:sldId id="261" r:id="rId7"/>
    <p:sldId id="262" r:id="rId8"/>
    <p:sldId id="263" r:id="rId9"/>
    <p:sldId id="264" r:id="rId10"/>
    <p:sldId id="286" r:id="rId11"/>
    <p:sldId id="287" r:id="rId12"/>
    <p:sldId id="302" r:id="rId13"/>
    <p:sldId id="303" r:id="rId14"/>
    <p:sldId id="288" r:id="rId15"/>
    <p:sldId id="285" r:id="rId16"/>
    <p:sldId id="266" r:id="rId17"/>
    <p:sldId id="267" r:id="rId18"/>
    <p:sldId id="268" r:id="rId19"/>
    <p:sldId id="270" r:id="rId20"/>
    <p:sldId id="274" r:id="rId21"/>
    <p:sldId id="304" r:id="rId22"/>
    <p:sldId id="278" r:id="rId23"/>
    <p:sldId id="280" r:id="rId24"/>
    <p:sldId id="281" r:id="rId25"/>
    <p:sldId id="282" r:id="rId26"/>
    <p:sldId id="291" r:id="rId27"/>
    <p:sldId id="292" r:id="rId28"/>
    <p:sldId id="305" r:id="rId29"/>
    <p:sldId id="306" r:id="rId30"/>
    <p:sldId id="307" r:id="rId31"/>
    <p:sldId id="299" r:id="rId32"/>
    <p:sldId id="300" r:id="rId33"/>
    <p:sldId id="294" r:id="rId34"/>
    <p:sldId id="283" r:id="rId35"/>
    <p:sldId id="28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476672"/>
            <a:ext cx="7117180" cy="432048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 ДОШКОЛЬНОЕ  ОБРАЗОВАТЕЛЬНОЕ  УЧРЕЖДЕНИЕ детский сад №34 комбинированного вида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b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в гости к нам пришла»</a:t>
            </a:r>
            <a:b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7479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категории 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Хромова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63359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Этапы реализации проекта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I этап – подготовительный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II </a:t>
            </a:r>
            <a:r>
              <a:rPr lang="ru-RU" dirty="0">
                <a:solidFill>
                  <a:srgbClr val="FF0000"/>
                </a:solidFill>
              </a:rPr>
              <a:t>этап – </a:t>
            </a:r>
            <a:r>
              <a:rPr lang="ru-RU" dirty="0" smtClean="0">
                <a:solidFill>
                  <a:srgbClr val="FF0000"/>
                </a:solidFill>
              </a:rPr>
              <a:t>основной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III </a:t>
            </a:r>
            <a:r>
              <a:rPr lang="ru-RU" dirty="0">
                <a:solidFill>
                  <a:srgbClr val="FF0000"/>
                </a:solidFill>
              </a:rPr>
              <a:t>этап- </a:t>
            </a:r>
            <a:r>
              <a:rPr lang="ru-RU" dirty="0" smtClean="0">
                <a:solidFill>
                  <a:srgbClr val="FF0000"/>
                </a:solidFill>
              </a:rPr>
              <a:t>заключительный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273556"/>
          </a:xfrm>
        </p:spPr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цели, задачи с детьми и родителями. Создание необходимых условий для реализации проекта. Перспективное планирование проекта. Разработка и накопление методических материалов по проблеме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1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58417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в книгах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6048672" cy="4248472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17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Лечим книги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480720" cy="4484936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695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057532"/>
          </a:xfrm>
        </p:spPr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основной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образовательный процесс эффективных методов и приёмов по расширению знаний дошкольников 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народных сказках.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2"/>
            <a:ext cx="7125113" cy="14835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мультимедийной презентации сказка «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50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3080" cy="187220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созданию книги «КОЛОБОК»</a:t>
            </a:r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176464" cy="3540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4190355" cy="3610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48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100000"/>
                <a:shade val="100000"/>
                <a:hueMod val="100000"/>
                <a:satMod val="106000"/>
                <a:lumMod val="100000"/>
              </a:schemeClr>
            </a:gs>
            <a:gs pos="96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39551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методом «тычка».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264696" cy="47009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904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9443" y="116632"/>
            <a:ext cx="7123080" cy="172819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КНИГИ ПО СКАЗКЕ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КОЛОБОК»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176464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4190355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13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136815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ЖИВОТНЫХ К КНИГЕ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3382963" cy="2879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712" y="1322900"/>
            <a:ext cx="3598060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31211"/>
            <a:ext cx="3528392" cy="2630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31212"/>
            <a:ext cx="3600400" cy="2630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8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769500"/>
          </a:xfrm>
        </p:spPr>
        <p:txBody>
          <a:bodyPr/>
          <a:lstStyle/>
          <a:p>
            <a:pPr lvl="0" algn="ctr" defTabSz="449263" eaLnBrk="0" fontAlgn="base" hangingPunct="0">
              <a:lnSpc>
                <a:spcPct val="93000"/>
              </a:lnSpc>
              <a:spcAft>
                <a:spcPts val="1425"/>
              </a:spcAft>
            </a:pPr>
            <a:r>
              <a:rPr lang="ru-RU" altLang="ru-RU" kern="0" dirty="0" smtClean="0">
                <a:solidFill>
                  <a:srgbClr val="CC0066"/>
                </a:solidFill>
                <a:latin typeface="Arial"/>
                <a:ea typeface="MS Gothic"/>
              </a:rPr>
              <a:t/>
            </a:r>
            <a:br>
              <a:rPr lang="ru-RU" altLang="ru-RU" kern="0" dirty="0" smtClean="0">
                <a:solidFill>
                  <a:srgbClr val="CC0066"/>
                </a:solidFill>
                <a:latin typeface="Arial"/>
                <a:ea typeface="MS Gothic"/>
              </a:rPr>
            </a:br>
            <a:r>
              <a:rPr lang="ru-RU" altLang="ru-RU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MS Gothic"/>
              </a:rPr>
              <a:t>«</a:t>
            </a:r>
            <a:r>
              <a:rPr lang="ru-RU" altLang="ru-RU" kern="0" dirty="0">
                <a:solidFill>
                  <a:schemeClr val="accent6">
                    <a:lumMod val="75000"/>
                  </a:schemeClr>
                </a:solidFill>
                <a:latin typeface="Arial"/>
                <a:ea typeface="MS Gothic"/>
              </a:rPr>
              <a:t>Сказка – великая духовная культура народа, которую мы собираем по крохам, и через сказку раскрывается перед нами тысячелетняя история народа». </a:t>
            </a:r>
            <a:r>
              <a:rPr lang="ru-RU" altLang="ru-RU" kern="0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MS Gothic"/>
              </a:rPr>
              <a:t>Л.Толстой</a:t>
            </a:r>
            <a:r>
              <a:rPr lang="ru-RU" altLang="ru-RU" kern="0" dirty="0">
                <a:solidFill>
                  <a:schemeClr val="accent6">
                    <a:lumMod val="75000"/>
                  </a:schemeClr>
                </a:solidFill>
                <a:latin typeface="Arial"/>
                <a:ea typeface="MS Gothic"/>
              </a:rPr>
              <a:t/>
            </a:r>
            <a:br>
              <a:rPr lang="ru-RU" altLang="ru-RU" kern="0" dirty="0">
                <a:solidFill>
                  <a:schemeClr val="accent6">
                    <a:lumMod val="75000"/>
                  </a:schemeClr>
                </a:solidFill>
                <a:latin typeface="Arial"/>
                <a:ea typeface="MS Gothic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СКАЗКИ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8883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97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КОЛОБКА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5976664" cy="42689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6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dist="190500" dir="2700000" sy="90000" algn="bl" rotWithShape="0">
              <a:srgbClr val="000000">
                <a:alpha val="40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929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3080" cy="1728192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книг, принесённых </a:t>
            </a:r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из дома.</a:t>
            </a:r>
            <a:endParaRPr lang="ru-RU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392488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4248472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32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1411559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картотеки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4248472" cy="4824536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921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936103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тематического альбома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4680520" cy="5112567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25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204" y="312269"/>
            <a:ext cx="7125113" cy="92447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Любимый Герой из сказки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555">
            <a:off x="314984" y="1106261"/>
            <a:ext cx="1728192" cy="2344410"/>
          </a:xfrm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026" name="Picture 2" descr="C:\Users\слава\Desktop\Дети сад проект\PIC_0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1872208" cy="220863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лава\Desktop\Дети сад проект\PIC_0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57" y="1412776"/>
            <a:ext cx="1922690" cy="228064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лава\Desktop\Дети сад проект\PIC_0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150">
            <a:off x="7344245" y="1280653"/>
            <a:ext cx="1601809" cy="243254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лава\Desktop\Дети сад проект\PIC_00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172">
            <a:off x="300942" y="4119404"/>
            <a:ext cx="1620586" cy="237910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лава\Desktop\Дети сад проект\PIC_00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54" y="4052230"/>
            <a:ext cx="1841776" cy="245285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лава\Desktop\Дети сад проект\PIC_008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10" y="4052229"/>
            <a:ext cx="1656184" cy="245285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слава\Desktop\Дети сад проект\PIC_008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751">
            <a:off x="7264676" y="4090527"/>
            <a:ext cx="1619672" cy="2376264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8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3080" cy="302433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«Воспитываем маленького читателя», «Сказка в жизни ребёнка».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«Читаете ли вы дома детям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сказки?».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607">
            <a:off x="375610" y="3489187"/>
            <a:ext cx="3471863" cy="2603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278">
            <a:off x="5975145" y="3043884"/>
            <a:ext cx="273630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softEdge rad="3175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60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5705604"/>
          </a:xfrm>
        </p:spPr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– заключительный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-подведение итогов проектной деятельности;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-представление материалов проекта на педсовете;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-оформление пальчикового театра по сказкам;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-показ театрализованной сказки;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-составление рекомендаций.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44016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 по сказке «Теремок»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62473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81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944216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 по сказке «Колобок»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344816" cy="4628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66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576064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Продолжительность проекта: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краткосрочный, 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недели.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Тип проекта: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познавательно-творческий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групповой.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 проекта: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средней группы, воспитатели, родители.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Возраст детей: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4-5 лет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2"/>
            <a:ext cx="7125113" cy="1483567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 по сказке «Репка»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848871" cy="5040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97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9244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СКАЗКА «КОЛОБОК»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G:\101CANON\IMG_1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124744"/>
            <a:ext cx="2592288" cy="2160240"/>
          </a:xfrm>
          <a:prstGeom prst="ellipse">
            <a:avLst/>
          </a:prstGeom>
          <a:ln>
            <a:solidFill>
              <a:schemeClr val="accent6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101CANON\IMG_1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68" y="1627372"/>
            <a:ext cx="2419305" cy="1786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101CANON\IMG_19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4095730"/>
            <a:ext cx="2412268" cy="23576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101CANON\IMG_19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24744"/>
            <a:ext cx="2160240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101CANON\IMG_19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30" y="4095730"/>
            <a:ext cx="2384243" cy="1995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:\101CANON\IMG_19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95730"/>
            <a:ext cx="2304256" cy="21415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39551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ТЕАТРАЛИЗОВАННОЙ СКАЗКИ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:\101CANON\IMG_1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916832"/>
            <a:ext cx="691276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14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17178" cy="146880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8424935" cy="48245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Расширен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кругозор детей о русских народных сказках. Улучшилась предметно – развивающая среда: литературой, фотографиями, иллюстрациями, стихотворениями, загадками, презентациями о русских народных сказках.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 процессе работы над проектом у детей развилась образное мышление, творческие способности, коммуникабельность. Воспитанники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и их родители приняли активное участие в проекте. Родители поддержали педагогов, проявили инициативу и творчество в изготовлении тематического альбома «Герои наших любимых сказок»(совместно с детьми) ; приняли активное участие в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изготовлении пальчикового театра, и в проведении опроса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том, что они читают детям.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04664"/>
            <a:ext cx="7117178" cy="1152128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9443" y="1700808"/>
            <a:ext cx="7117178" cy="48965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Румянцева Е.А. Проекты в ДОУ: практика обучения детей 3-7 лет.-Волгоград: Учитель, 2014.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КочкинаН.А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 проектов в дошкольном образовании: Методическое пособие.- М.: Мозаика-Синтез, 2012г.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И.А.Лыкова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Изобразительная деятельность в детском саду. – М., Сфера, 2007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Антипина Е.А. Театрализованная деятельность в детском саду.-М., 2003.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Сорокина Н.Ф. Играем в кукольный театр: Программа «Театр-творчество-дети».-М.: АРКТИ, 2004.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Зимина И. Театр и театрализованные игры в детском саду // Дошкольное воспитание, 2005.-№4.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3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484784"/>
            <a:ext cx="8928992" cy="4104456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17178" cy="1468800"/>
          </a:xfrm>
        </p:spPr>
        <p:txBody>
          <a:bodyPr anchor="t"/>
          <a:lstStyle/>
          <a:p>
            <a:pPr algn="ctr"/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1988840"/>
            <a:ext cx="7117178" cy="468052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Огромной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любовью пользуется у детей сказка. </a:t>
            </a:r>
          </a:p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	Сказка – древнейший жанр устного народного творчества. Она учит человека жить, вселяет в него оптимизм, веру в торжество добра и справедливости. За фантастикой и вымыслом скрываются реальные человеческие отношения. Отсюда и идет огромное воспитательное значение сказки. На сегодняшнем этапе жизни современного общества данная тема очень актуальна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1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17178" cy="230425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значимая для детей, на решение которой направлен проект: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132856"/>
            <a:ext cx="8496944" cy="45365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на сегодняшний день, наши дети воспитываются не на сказках, а на современных мультфильмах. У большинства родителей нет времени сесть с ребенком и почитать книгу.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опрос детей нашей группы показали, что дома чтению детских книг уделяется очень мало времени, и некоторые родители даже не могут назвать русские народные сказки.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решили уделить немного больше времени именно русским народным сказкам в развитии и воспитании наших детей.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2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260648"/>
            <a:ext cx="7117178" cy="537713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любовь к русским народным сказкам; развитие у детей устойчивого интереса к сказке, как к произведению искусства; раскрытие совместного творчества детей и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16633"/>
            <a:ext cx="7117178" cy="1008111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ЗАДАЧИ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8856984" cy="5733256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</a:p>
          <a:p>
            <a:pPr algn="l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представление детей о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сказках,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-учить детей рассуждать,</a:t>
            </a:r>
          </a:p>
          <a:p>
            <a:pPr algn="l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умение выразительно читать стихи, инсценировать эпизоды сказок;</a:t>
            </a:r>
          </a:p>
          <a:p>
            <a:pPr algn="l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-обогащать и расширять словарный запас детей.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умения применять свои знания в беседе, добиваться связных высказываний;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 детей образное мышление, фантазию, творческие способности;</a:t>
            </a:r>
          </a:p>
          <a:p>
            <a:pPr algn="l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коммуникабельность и умение общаться с взрослыми людьми в разных ситуациях;</a:t>
            </a:r>
          </a:p>
          <a:p>
            <a:pPr algn="l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algn="l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чувства дружбы 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коллективизма,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культуру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273556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в семье благоприятных условий для развития ребенка, с учетом опыта детей приобретенного в детском саду;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совместного творчества родителей и детей;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 родителей способность видеть в ребенке личность, уважать его мнение, обсуждать с ним предстоящую работу;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заинтересовать родителей жизнью группы, вызвать желание участвовать в ней.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55347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творческого потенциала ребенка;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-показать родителям знания и умения детей, приобретенные в ходе реализации проекта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492</TotalTime>
  <Words>560</Words>
  <Application>Microsoft Office PowerPoint</Application>
  <PresentationFormat>Экран (4:3)</PresentationFormat>
  <Paragraphs>64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Spring</vt:lpstr>
      <vt:lpstr>        МУНИЦИПАЛЬНОЕ  БЮДЖЕТНОЕ  ДОШКОЛЬНОЕ  ОБРАЗОВАТЕЛЬНОЕ  УЧРЕЖДЕНИЕ детский сад №34 комбинированного вида Педагогический проект: «Сказка в гости к нам пришла» </vt:lpstr>
      <vt:lpstr> «Сказка – великая духовная культура народа, которую мы собираем по крохам, и через сказку раскрывается перед нами тысячелетняя история народа». Л.Толстой </vt:lpstr>
      <vt:lpstr>Продолжительность проекта: краткосрочный, 2 недели. Тип проекта: познавательно-творческий, групповой. Участники проекта: дети средней группы, воспитатели, родители. Возраст детей: 4-5 лет </vt:lpstr>
      <vt:lpstr>АКТУАЛЬНОСТЬ</vt:lpstr>
      <vt:lpstr>Проблема значимая для детей, на решение которой направлен проект: </vt:lpstr>
      <vt:lpstr>                           </vt:lpstr>
      <vt:lpstr>ЗАДАЧИ</vt:lpstr>
      <vt:lpstr>для родителей: - создание в семье благоприятных условий для развития ребенка, с учетом опыта детей приобретенного в детском саду; - развитие совместного творчества родителей и детей; - развивать у родителей способность видеть в ребенке личность, уважать его мнение, обсуждать с ним предстоящую работу; - заинтересовать родителей жизнью группы, вызвать желание участвовать в ней.  </vt:lpstr>
      <vt:lpstr>для педагогов: -развитие творческого потенциала ребенка; -показать родителям знания и умения детей, приобретенные в ходе реализации проекта.  </vt:lpstr>
      <vt:lpstr> Этапы реализации проекта:   I этап – подготовительный   II этап – основной  III этап- заключительный</vt:lpstr>
      <vt:lpstr>I этап – подготовительный  Обсуждение цели, задачи с детьми и родителями. Создание необходимых условий для реализации проекта. Перспективное планирование проекта. Разработка и накопление методических материалов по проблеме.</vt:lpstr>
      <vt:lpstr>Рассматривание иллюстраций в книгах</vt:lpstr>
      <vt:lpstr>Лечим книги</vt:lpstr>
      <vt:lpstr>II этап – основной  Внедрение в воспитательно – образовательный процесс эффективных методов и приёмов по расширению знаний дошкольников о русских народных сказках.</vt:lpstr>
      <vt:lpstr>Просмотр мультимедийной презентации сказка «Заюшкина избушка»</vt:lpstr>
      <vt:lpstr>Подготовка к созданию книги «КОЛОБОК»</vt:lpstr>
      <vt:lpstr>Рисование методом «тычка».</vt:lpstr>
      <vt:lpstr>СОЗДАНИЕ КНИГИ ПО СКАЗКЕ  « КОЛОБОК»</vt:lpstr>
      <vt:lpstr>ИЛЛЮСТРАЦИИ ЖИВОТНЫХ К КНИГЕ</vt:lpstr>
      <vt:lpstr>КОНЕЦ СКАЗКИ</vt:lpstr>
      <vt:lpstr>ЛЕПКА КОЛОБКА</vt:lpstr>
      <vt:lpstr>Выставка книг, принесённых детьми из дома.</vt:lpstr>
      <vt:lpstr>Создание картотеки</vt:lpstr>
      <vt:lpstr>Создание тематического альбома</vt:lpstr>
      <vt:lpstr>Любимый Герой из сказки</vt:lpstr>
      <vt:lpstr>Работа с родителями:  Консультации для родителей: «Воспитываем маленького читателя», «Сказка в жизни ребёнка».  Индивидуальные беседы: «Читаете ли вы дома детям сказки?».</vt:lpstr>
      <vt:lpstr>III этап – заключительный -подведение итогов проектной деятельности; -представление материалов проекта на педсовете; -оформление пальчикового театра по сказкам; -показ театрализованной сказки; -составление рекомендаций. </vt:lpstr>
      <vt:lpstr>Пальчиковый театр по сказке «Теремок»</vt:lpstr>
      <vt:lpstr>Пальчиковый театр по сказке «Колобок»</vt:lpstr>
      <vt:lpstr>Пальчиковый театр по сказке «Репка»</vt:lpstr>
      <vt:lpstr>ТЕАТРАЛИЗОВАННАЯ СКАЗКА «КОЛОБОК»</vt:lpstr>
      <vt:lpstr>ГЕРОИ ТЕАТРАЛИЗОВАННОЙ СКАЗКИ</vt:lpstr>
      <vt:lpstr>РЕЗУЛЬТАТ</vt:lpstr>
      <vt:lpstr>Список используемой литературы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проект: «Сказка в гости к нам пришла» </dc:title>
  <dc:creator>слава</dc:creator>
  <cp:lastModifiedBy>слава</cp:lastModifiedBy>
  <cp:revision>37</cp:revision>
  <dcterms:created xsi:type="dcterms:W3CDTF">2013-12-13T19:47:14Z</dcterms:created>
  <dcterms:modified xsi:type="dcterms:W3CDTF">2013-12-19T17:00:33Z</dcterms:modified>
</cp:coreProperties>
</file>