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56" r:id="rId2"/>
    <p:sldId id="262" r:id="rId3"/>
    <p:sldId id="265" r:id="rId4"/>
    <p:sldId id="259" r:id="rId5"/>
    <p:sldId id="266" r:id="rId6"/>
    <p:sldId id="263" r:id="rId7"/>
    <p:sldId id="260" r:id="rId8"/>
    <p:sldId id="261" r:id="rId9"/>
    <p:sldId id="272" r:id="rId10"/>
    <p:sldId id="267" r:id="rId11"/>
    <p:sldId id="268" r:id="rId12"/>
    <p:sldId id="271" r:id="rId13"/>
    <p:sldId id="273" r:id="rId14"/>
    <p:sldId id="274" r:id="rId15"/>
    <p:sldId id="275" r:id="rId16"/>
    <p:sldId id="269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7" autoAdjust="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CEE9-662F-455A-A799-0823F43242E9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71ED-09FD-45E3-81E1-9B5DBC5D9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1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C140-B20C-4218-AAF3-49ECB6E10410}" type="datetime1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9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513-1842-468C-B655-9C260673B30B}" type="datetime1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B3E-BA34-4EBC-BB92-867B4A59D08F}" type="datetime1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9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9C2-4A05-4E5E-BA9A-EA5A70E18AD1}" type="datetime1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00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B05-84C5-456C-AF42-5091654C0FFC}" type="datetime1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9BB3-3D9B-489E-B1A9-70C1E6B1D70E}" type="datetime1">
              <a:rPr lang="ru-RU" smtClean="0"/>
              <a:t>27.03.2022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2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3386-4454-452D-87E4-1DC3C7DA799E}" type="datetime1">
              <a:rPr lang="ru-RU" smtClean="0"/>
              <a:t>27.03.2022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9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4CC9-81FE-464D-BC86-0D893736C90F}" type="datetime1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FEF9-F623-4C46-9D16-121926F2213E}" type="datetime1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3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1051-3D58-4DCC-84BA-7081E5BEC0FD}" type="datetime1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8756-B75E-486A-8A83-AF0C32B191F7}" type="datetime1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0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232E-C5F1-43D2-A95E-E6E90CC5E5DF}" type="datetime1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8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7F79-53BD-4563-8BE3-096C4F9B6108}" type="datetime1">
              <a:rPr lang="ru-RU" smtClean="0"/>
              <a:t>27.03.2022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803C-C2DD-4BB2-A1E4-E77DFE567D3A}" type="datetime1">
              <a:rPr lang="ru-RU" smtClean="0"/>
              <a:t>27.03.2022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7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D24D-E803-4314-B6B1-55DF09C377F9}" type="datetime1">
              <a:rPr lang="ru-RU" smtClean="0"/>
              <a:t>27.03.2022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D789-58A1-4141-9F7D-E9F5DEE72CB7}" type="datetime1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4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04A-D679-404D-809D-2F9B882A7F43}" type="datetime1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620B8B-42CE-4076-A8A6-F532A555E788}" type="datetime1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4441" y="1983036"/>
            <a:ext cx="74924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Урок литературного чтения в 3 классе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В.И. Белов «Ещё про Мальку»</a:t>
            </a:r>
          </a:p>
          <a:p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167949" y="5542625"/>
            <a:ext cx="3694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</a:rPr>
              <a:t>Кошекбаева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Э.З.</a:t>
            </a:r>
          </a:p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Учитель начальных классов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5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DE25-3AFD-4759-8983-6A8D5FD8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265DD6-3C79-4A78-8202-97E789337377}"/>
              </a:ext>
            </a:extLst>
          </p:cNvPr>
          <p:cNvSpPr txBox="1"/>
          <p:nvPr/>
        </p:nvSpPr>
        <p:spPr>
          <a:xfrm>
            <a:off x="195943" y="233266"/>
            <a:ext cx="8733453" cy="564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5000"/>
              </a:lnSpc>
              <a:spcAft>
                <a:spcPts val="800"/>
              </a:spcAft>
              <a:buNone/>
            </a:pP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Прочитайте слова по слогам, а потом полным словом с ударением.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tabLst>
                <a:tab pos="2800350" algn="l"/>
              </a:tabLst>
            </a:pP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е-жед-нев-но – ежедневно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бес-по-мощ-на-я – беспомощная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tabLst>
                <a:tab pos="2800350" algn="l"/>
              </a:tabLst>
            </a:pP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о-бя-зан-ность – обязанность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стре-ми-лась – стремилась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tabLst>
                <a:tab pos="2800350" algn="l"/>
              </a:tabLst>
            </a:pP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про-бе-решь-ся – проберешься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под-пра-вил – подправил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tabLst>
                <a:tab pos="2800350" algn="l"/>
              </a:tabLst>
            </a:pP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за-хлеб-ну-лась – захлебнулась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дол-го-вя-зы-е – долговязые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7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DE25-3AFD-4759-8983-6A8D5FD8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477F3B-E9E7-4A01-A674-45C784614D21}"/>
              </a:ext>
            </a:extLst>
          </p:cNvPr>
          <p:cNvSpPr txBox="1"/>
          <p:nvPr/>
        </p:nvSpPr>
        <p:spPr>
          <a:xfrm>
            <a:off x="307910" y="158590"/>
            <a:ext cx="8444204" cy="628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x-non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Понравилось ли вам произведение?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x-non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Выразите свое мнение о произведении одним словом.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x-non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Что вам особенно понравилось в этой истории?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x-non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Чему учит это произведение?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x-non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От чьего лица ведется рассказ?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x-non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Назовите героев произведения.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x-non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Назовите действующих лиц рассказа</a:t>
            </a:r>
            <a:r>
              <a:rPr lang="x-non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этом филворде «затерялись» действующие лица из рассказа. Помогите их найти </a:t>
            </a:r>
            <a:r>
              <a:rPr lang="x-none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(см. ресурсный материал)</a:t>
            </a:r>
            <a:r>
              <a:rPr lang="x-non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x-non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 чем это произведение? Подтвердились ли ваши предположения?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Какие чувства вы испытали при прослушивании этого произведения? (При ответе  использовать «Словарь чувств».) </a:t>
            </a:r>
            <a:r>
              <a:rPr lang="x-none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(См. ресурсный материал.)</a:t>
            </a: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7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DE25-3AFD-4759-8983-6A8D5FD8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5280F6-4EF4-44CB-BB54-00DC81C62DCD}"/>
              </a:ext>
            </a:extLst>
          </p:cNvPr>
          <p:cNvSpPr/>
          <p:nvPr/>
        </p:nvSpPr>
        <p:spPr>
          <a:xfrm>
            <a:off x="778143" y="2173176"/>
            <a:ext cx="758771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Физминутка</a:t>
            </a:r>
            <a:endParaRPr lang="ru-RU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9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DE25-3AFD-4759-8983-6A8D5FD8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FF23FD-59E0-48DA-9A0F-00DD8CDCFD5E}"/>
              </a:ext>
            </a:extLst>
          </p:cNvPr>
          <p:cNvSpPr txBox="1"/>
          <p:nvPr/>
        </p:nvSpPr>
        <p:spPr>
          <a:xfrm>
            <a:off x="1754155" y="102637"/>
            <a:ext cx="6475445" cy="524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x-non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группе с пословицами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6A226-0B70-48E4-A805-18CCBB67F75F}"/>
              </a:ext>
            </a:extLst>
          </p:cNvPr>
          <p:cNvSpPr txBox="1"/>
          <p:nvPr/>
        </p:nvSpPr>
        <p:spPr>
          <a:xfrm>
            <a:off x="246305" y="667935"/>
            <a:ext cx="6742323" cy="36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 надо собрать рассыпанные пословицы.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B637C7-6DC2-4419-AA42-1C08F9CDFB71}"/>
              </a:ext>
            </a:extLst>
          </p:cNvPr>
          <p:cNvSpPr txBox="1"/>
          <p:nvPr/>
        </p:nvSpPr>
        <p:spPr>
          <a:xfrm>
            <a:off x="152999" y="1294690"/>
            <a:ext cx="8305671" cy="2442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>
              <a:lnSpc>
                <a:spcPct val="105000"/>
              </a:lnSpc>
              <a:spcAft>
                <a:spcPts val="800"/>
              </a:spcAft>
            </a:pP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Всякой матери свое дитя мило.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00">
              <a:lnSpc>
                <a:spcPct val="105000"/>
              </a:lnSpc>
              <a:spcAft>
                <a:spcPts val="800"/>
              </a:spcAft>
            </a:pP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Материнское сердце не знает покоя.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00">
              <a:lnSpc>
                <a:spcPct val="105000"/>
              </a:lnSpc>
              <a:spcAft>
                <a:spcPts val="800"/>
              </a:spcAft>
            </a:pP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Отец и мать цены не имеют.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00">
              <a:lnSpc>
                <a:spcPct val="105000"/>
              </a:lnSpc>
              <a:spcAft>
                <a:spcPts val="800"/>
              </a:spcAft>
            </a:pP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При солнышке тепло, при матери добро.</a:t>
            </a:r>
            <a:endParaRPr lang="ru-RU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021D95-36D0-4C11-8064-FD154BD8234B}"/>
              </a:ext>
            </a:extLst>
          </p:cNvPr>
          <p:cNvSpPr txBox="1"/>
          <p:nvPr/>
        </p:nvSpPr>
        <p:spPr>
          <a:xfrm>
            <a:off x="0" y="4409977"/>
            <a:ext cx="6649017" cy="18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905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Прочтите собранные пословицы.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их объединяет? </a:t>
            </a:r>
            <a:r>
              <a:rPr kumimoji="0" lang="x-non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(Все пословицы о маме.)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из собранных пословиц можно отнести к нашей героине Мальке? Почему?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2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E5CFF-9A0E-47EB-9EB8-26128C1D100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Заголовок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DE25-3AFD-4759-8983-6A8D5FD8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4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1FABE8-C6F4-402F-8328-998638A81F55}"/>
              </a:ext>
            </a:extLst>
          </p:cNvPr>
          <p:cNvSpPr txBox="1"/>
          <p:nvPr/>
        </p:nvSpPr>
        <p:spPr>
          <a:xfrm>
            <a:off x="1576874" y="-52832"/>
            <a:ext cx="5355772" cy="36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>
              <a:lnSpc>
                <a:spcPct val="105000"/>
              </a:lnSpc>
              <a:spcAft>
                <a:spcPts val="800"/>
              </a:spcAft>
            </a:pPr>
            <a:r>
              <a:rPr lang="x-none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Самостоятельная работа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F08BA0-12F9-43B9-A98A-B2FE31EE49DF}"/>
              </a:ext>
            </a:extLst>
          </p:cNvPr>
          <p:cNvSpPr txBox="1"/>
          <p:nvPr/>
        </p:nvSpPr>
        <p:spPr>
          <a:xfrm>
            <a:off x="105631" y="198654"/>
            <a:ext cx="9038369" cy="6699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x-none" sz="1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10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Как автор и рассказчик называет Мальку?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indent="228600">
              <a:lnSpc>
                <a:spcPct val="105000"/>
              </a:lnSpc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Матушка;		б) </a:t>
            </a:r>
            <a:r>
              <a:rPr lang="x-none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верная мамаша</a:t>
            </a: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в) животное.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Bef>
                <a:spcPts val="450"/>
              </a:spcBef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Два стесанных бревна, перекинутые с одного берега на другой, называют…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indent="228600">
              <a:lnSpc>
                <a:spcPct val="105000"/>
              </a:lnSpc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x-none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Лава</a:t>
            </a: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	б) плесо;		в) верши.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Bef>
                <a:spcPts val="450"/>
              </a:spcBef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За что Лидия ругала Мальку?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indent="228600">
              <a:lnSpc>
                <a:spcPct val="105000"/>
              </a:lnSpc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x-none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 принесла двух щенят</a:t>
            </a: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б) что та уши выставила;	в) что одного щенка забрал тракторист.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Bef>
                <a:spcPts val="450"/>
              </a:spcBef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 какое время года Малька родила кутят?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indent="228600">
              <a:lnSpc>
                <a:spcPct val="105000"/>
              </a:lnSpc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Весной;		б) </a:t>
            </a:r>
            <a:r>
              <a:rPr lang="x-none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	в) летом.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" indent="228600">
              <a:lnSpc>
                <a:spcPct val="105000"/>
              </a:lnSpc>
              <a:spcBef>
                <a:spcPts val="450"/>
              </a:spcBef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За ночь река разлилась, вода подступила к баням. Широкое водное плесо заполнило всю низину.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indent="228600">
              <a:lnSpc>
                <a:spcPct val="105000"/>
              </a:lnSpc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Это ледоход;	б) это наводнение;	в) </a:t>
            </a:r>
            <a:r>
              <a:rPr lang="x-none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половодье</a:t>
            </a: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Bef>
                <a:spcPts val="450"/>
              </a:spcBef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Где беспомощно барахтались два крохотных кутенка?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indent="228600">
              <a:lnSpc>
                <a:spcPct val="105000"/>
              </a:lnSpc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В воде;		б) </a:t>
            </a:r>
            <a:r>
              <a:rPr lang="x-none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старой шапке-ушанке</a:t>
            </a: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	в) в избе.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Bef>
                <a:spcPts val="450"/>
              </a:spcBef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Как Федя называл щенка Мальки?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indent="228600">
              <a:lnSpc>
                <a:spcPct val="105000"/>
              </a:lnSpc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«Ох, блудня! Ну погоди!»	б) «Дитятко»;	в) </a:t>
            </a:r>
            <a:r>
              <a:rPr lang="x-none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«Дурак, большой обормот»</a:t>
            </a: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Bef>
                <a:spcPts val="450"/>
              </a:spcBef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А где же лава?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indent="228600">
              <a:lnSpc>
                <a:spcPct val="105000"/>
              </a:lnSpc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x-none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Подняло и водой унесло</a:t>
            </a: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	б) ступила в воду и поплыла;		в) плыла наперерез струям.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Bef>
                <a:spcPts val="450"/>
              </a:spcBef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Что Федя в рассказе В. Белова поставил поперек течения и подправил веслом?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indent="228600">
              <a:lnSpc>
                <a:spcPct val="105000"/>
              </a:lnSpc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Шапку;		б) </a:t>
            </a:r>
            <a:r>
              <a:rPr lang="x-none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лодку</a:t>
            </a: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	в) дощечку.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Bef>
                <a:spcPts val="450"/>
              </a:spcBef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Такая маленькая беспомощная собачка не испугалась широкой быстрой ________ и холодной ______!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indent="228600">
              <a:lnSpc>
                <a:spcPct val="105000"/>
              </a:lnSpc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Лавы и избы;	б) </a:t>
            </a:r>
            <a:r>
              <a:rPr lang="x-none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реки и воды</a:t>
            </a: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в) воды и реки.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Bef>
                <a:spcPts val="450"/>
              </a:spcBef>
              <a:spcAft>
                <a:spcPts val="800"/>
              </a:spcAft>
            </a:pP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Куда Малька каждый день бегает?</a:t>
            </a:r>
            <a:endParaRPr lang="ru-RU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r>
              <a:rPr lang="x-none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реку в соседнюю деревню</a:t>
            </a:r>
            <a:r>
              <a:rPr lang="x-none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	б) на соседнюю улицу к Феде;	в) погулять у реки.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291254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DE25-3AFD-4759-8983-6A8D5FD8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5D84E4-4554-497A-A0CE-FF211204D1DD}"/>
              </a:ext>
            </a:extLst>
          </p:cNvPr>
          <p:cNvSpPr txBox="1"/>
          <p:nvPr/>
        </p:nvSpPr>
        <p:spPr>
          <a:xfrm>
            <a:off x="83977" y="167691"/>
            <a:ext cx="5458407" cy="585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Итог урока: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33404-4718-433C-AF4A-CEEE0E408C8D}"/>
              </a:ext>
            </a:extLst>
          </p:cNvPr>
          <p:cNvSpPr txBox="1"/>
          <p:nvPr/>
        </p:nvSpPr>
        <p:spPr>
          <a:xfrm>
            <a:off x="410547" y="1324830"/>
            <a:ext cx="8490857" cy="4327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x-non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особенно заинтересовало вас во время урока?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x-non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Что нового узнали на уроке?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x-non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 каким произведением вы сегодня познакомились? Кто его автор?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x-non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Понравилось ли вам произведение? Какие чувства оно у вас вызвало? О чем заставляет задуматься?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x-non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Понравилась ли вам работа на уроке? Оцените себя.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x-non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У вас на партах лежат рисунки. Это сердца. Только они бесцветные. Раскрасьте каждый свое сердечко.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x-non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Поднимите раскрашенные вами сердца.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32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DE25-3AFD-4759-8983-6A8D5FD8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3F9CE9-EF33-45BF-8B14-56ACE2F50F4E}"/>
              </a:ext>
            </a:extLst>
          </p:cNvPr>
          <p:cNvSpPr txBox="1"/>
          <p:nvPr/>
        </p:nvSpPr>
        <p:spPr>
          <a:xfrm>
            <a:off x="438539" y="401216"/>
            <a:ext cx="6456783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x-none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0C2EB0-9066-464A-9B05-C810492C10A0}"/>
              </a:ext>
            </a:extLst>
          </p:cNvPr>
          <p:cNvSpPr txBox="1"/>
          <p:nvPr/>
        </p:nvSpPr>
        <p:spPr>
          <a:xfrm>
            <a:off x="438539" y="1540559"/>
            <a:ext cx="8360228" cy="231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 пересказ от имени Мальки.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Написать письмо собаке Мальке.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 Нарисовать иллюстрацию к наиболее понравившемуся фрагменту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34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DE25-3AFD-4759-8983-6A8D5FD8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EC3C86-DDE3-425F-844C-9465B1E0A582}"/>
              </a:ext>
            </a:extLst>
          </p:cNvPr>
          <p:cNvSpPr txBox="1"/>
          <p:nvPr/>
        </p:nvSpPr>
        <p:spPr>
          <a:xfrm>
            <a:off x="307910" y="121298"/>
            <a:ext cx="81507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Ресурсный материал к уроку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ФИЛВОРД                                                       СЛОВАРЬ ЧУВСТВ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F872FC2E-CD61-41C1-90D6-15D951A1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1" y="1299784"/>
            <a:ext cx="8714177" cy="19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6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DE25-3AFD-4759-8983-6A8D5FD8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26E135B-38D2-49A4-BB35-7A7AF9D0E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7" y="587228"/>
            <a:ext cx="4599992" cy="38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0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5C66DE4-060A-4F73-B76A-53E383AA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05813D5-2A14-43AE-AB20-FD23CE8FEF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5" y="2366963"/>
            <a:ext cx="4565649" cy="3424237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B1EE0D-CDAB-45D9-A9F7-021BB667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614131-34D9-4B6F-97BD-C8BDC1C2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448"/>
            <a:ext cx="9144000" cy="6857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116D23-C256-4ADA-B45B-63C68C853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15" y="2630355"/>
            <a:ext cx="7687144" cy="15783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A8DD7D-83CD-4233-A3FD-AF0A8C69B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4572000" cy="3429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71D4FC-DD32-4A95-B8E5-6395531AFAE6}"/>
              </a:ext>
            </a:extLst>
          </p:cNvPr>
          <p:cNvSpPr txBox="1"/>
          <p:nvPr/>
        </p:nvSpPr>
        <p:spPr>
          <a:xfrm>
            <a:off x="4907902" y="18368"/>
            <a:ext cx="3993502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«Малька провинилась»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61B254-4345-4394-AC03-637E038AD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1964" y="1099690"/>
            <a:ext cx="3505504" cy="24934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4BEC8F-75D5-409E-8CEB-345671204B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59774"/>
            <a:ext cx="4486634" cy="31580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C8727C-4AEB-43AA-892A-46DE6CB490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9048" y="3593170"/>
            <a:ext cx="3508420" cy="31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3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F13902B7-F6BD-417F-BB80-24A82657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>
            <a:extLst>
              <a:ext uri="{FF2B5EF4-FFF2-40B4-BE49-F238E27FC236}">
                <a16:creationId xmlns:a16="http://schemas.microsoft.com/office/drawing/2014/main" id="{70AEC7BA-E54F-4D7A-AB10-0DE8DF8872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DE25-3AFD-4759-8983-6A8D5FD8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" y="22001"/>
            <a:ext cx="9144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365F8B-A969-4787-9C68-64BDF2625FAB}"/>
              </a:ext>
            </a:extLst>
          </p:cNvPr>
          <p:cNvSpPr txBox="1"/>
          <p:nvPr/>
        </p:nvSpPr>
        <p:spPr>
          <a:xfrm>
            <a:off x="447868" y="2214695"/>
            <a:ext cx="86961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Щенок за обе щеки уплетает щи из щавеля</a:t>
            </a:r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54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F1EF90C-E736-43A7-B5A7-CF09B0F9B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185" y="1044464"/>
            <a:ext cx="7438248" cy="58477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CF0C7F-AC24-46D0-9881-314D7B771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848" y="373600"/>
            <a:ext cx="595558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0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DE25-3AFD-4759-8983-6A8D5FD8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38338B-45B1-4F7A-BE07-13CD59456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5" y="0"/>
            <a:ext cx="90693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0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5C66DE4-060A-4F73-B76A-53E383AA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8749CE-A418-4484-9179-56AB98D383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B1EE0D-CDAB-45D9-A9F7-021BB667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614131-34D9-4B6F-97BD-C8BDC1C2B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48"/>
            <a:ext cx="9144000" cy="6857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116D23-C256-4ADA-B45B-63C68C853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5" y="2630355"/>
            <a:ext cx="7687144" cy="15783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553D6-EDBE-4A27-ABD2-9D226B589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518" y="3117418"/>
            <a:ext cx="3934200" cy="30517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3270DD-FC63-4989-9443-D8783DFE7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363" y="456558"/>
            <a:ext cx="4226768" cy="15961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554AED-2A15-493B-A832-EDD62EA2C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43" y="3102666"/>
            <a:ext cx="4002104" cy="31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DE25-3AFD-4759-8983-6A8D5FD8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53A79D-BC82-4F9F-A2AF-9C1B3DA6ECEB}"/>
              </a:ext>
            </a:extLst>
          </p:cNvPr>
          <p:cNvSpPr txBox="1"/>
          <p:nvPr/>
        </p:nvSpPr>
        <p:spPr>
          <a:xfrm>
            <a:off x="391886" y="205273"/>
            <a:ext cx="8784771" cy="4639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5000"/>
              </a:lnSpc>
              <a:spcAft>
                <a:spcPts val="800"/>
              </a:spcAft>
              <a:buNone/>
            </a:pPr>
            <a:r>
              <a:rPr lang="x-non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 цели урока, используя опорные слова: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Aft>
                <a:spcPts val="800"/>
              </a:spcAft>
            </a:pPr>
            <a:r>
              <a:rPr lang="x-non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Мы познакомимся с…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Aft>
                <a:spcPts val="800"/>
              </a:spcAft>
            </a:pPr>
            <a:r>
              <a:rPr lang="x-non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Мы узнаем…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Aft>
                <a:spcPts val="800"/>
              </a:spcAft>
            </a:pPr>
            <a:r>
              <a:rPr lang="x-non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Мы вспомним…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Aft>
                <a:spcPts val="800"/>
              </a:spcAft>
            </a:pPr>
            <a:r>
              <a:rPr lang="x-non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Мы будем уметь…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5000"/>
              </a:lnSpc>
              <a:spcAft>
                <a:spcPts val="800"/>
              </a:spcAft>
            </a:pPr>
            <a:r>
              <a:rPr lang="x-non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Мы сможем поразмышлять…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1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DE25-3AFD-4759-8983-6A8D5FD8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DBB285-D6C3-4E64-9623-65E5CC825BB6}"/>
              </a:ext>
            </a:extLst>
          </p:cNvPr>
          <p:cNvSpPr txBox="1"/>
          <p:nvPr/>
        </p:nvSpPr>
        <p:spPr>
          <a:xfrm>
            <a:off x="177282" y="233265"/>
            <a:ext cx="8817428" cy="626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x-none" sz="1800" b="1" i="1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словарн</a:t>
            </a:r>
            <a:r>
              <a:rPr kumimoji="0" lang="ru-RU" sz="1800" b="1" i="1" u="sng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ая</a:t>
            </a:r>
            <a:r>
              <a:rPr kumimoji="0" lang="x-none" sz="1800" b="1" i="1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800" b="1" i="1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x-none" sz="1800" b="1" i="1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работ</a:t>
            </a:r>
            <a:r>
              <a:rPr kumimoji="0" lang="ru-RU" sz="1800" b="1" i="1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x-none" sz="20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Плесо (</a:t>
            </a:r>
            <a:r>
              <a:rPr kumimoji="0" lang="x-none" sz="2000" b="1" i="1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водный плес)</a:t>
            </a:r>
            <a:r>
              <a:rPr kumimoji="0" lang="x-none" sz="20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широкое водное пространство между островами, перекатами, изгибами реки.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20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Долговязые</a:t>
            </a:r>
            <a:r>
              <a:rPr kumimoji="0" lang="x-none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длинноногие.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20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Лава</a:t>
            </a:r>
            <a:r>
              <a:rPr kumimoji="0" lang="x-none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два стесанных бревна, перекинутых с одного берега на другой.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20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Верши</a:t>
            </a:r>
            <a:r>
              <a:rPr kumimoji="0" lang="x-none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морда, сети или ловушки для ловли рыбы.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20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Обормот</a:t>
            </a:r>
            <a:r>
              <a:rPr kumimoji="0" lang="x-none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негодный человек, грубиян.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20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Обомлел</a:t>
            </a:r>
            <a:r>
              <a:rPr kumimoji="0" lang="x-none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легкое замирание тела.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20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Кулик</a:t>
            </a:r>
            <a:r>
              <a:rPr kumimoji="0" lang="x-none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– водная птица.</a:t>
            </a: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20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Легка на помине</a:t>
            </a:r>
            <a:r>
              <a:rPr kumimoji="0" lang="x-none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кто появляется как раз в тот момент, когда о нем говорят, вспоминают или думают.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1" i="1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81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DE25-3AFD-4759-8983-6A8D5FD8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7" descr="D:\Неделя литературного чтения\Белов Василий Иванович\Белов  про  Мальку\пикапк.jpeg">
            <a:extLst>
              <a:ext uri="{FF2B5EF4-FFF2-40B4-BE49-F238E27FC236}">
                <a16:creationId xmlns:a16="http://schemas.microsoft.com/office/drawing/2014/main" id="{0D11F00D-AEDA-48A7-AEA1-A80AA520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6" y="151803"/>
            <a:ext cx="3833867" cy="23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9C1D2B-BAC2-45B7-8D00-AF1EB0B49592}"/>
              </a:ext>
            </a:extLst>
          </p:cNvPr>
          <p:cNvSpPr txBox="1"/>
          <p:nvPr/>
        </p:nvSpPr>
        <p:spPr>
          <a:xfrm>
            <a:off x="187626" y="2638299"/>
            <a:ext cx="2863485" cy="37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Лава</a:t>
            </a:r>
          </a:p>
        </p:txBody>
      </p:sp>
      <p:pic>
        <p:nvPicPr>
          <p:cNvPr id="12" name="Picture 6" descr="D:\Неделя литературного чтения\Белов Василий Иванович\Белов  про  Мальку\верша.jpeg">
            <a:extLst>
              <a:ext uri="{FF2B5EF4-FFF2-40B4-BE49-F238E27FC236}">
                <a16:creationId xmlns:a16="http://schemas.microsoft.com/office/drawing/2014/main" id="{C4370CA5-8228-4D11-BB46-5F0D23D4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96" y="131768"/>
            <a:ext cx="4058457" cy="23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027017-F4A1-4DD3-8537-51C970B42829}"/>
              </a:ext>
            </a:extLst>
          </p:cNvPr>
          <p:cNvSpPr txBox="1"/>
          <p:nvPr/>
        </p:nvSpPr>
        <p:spPr>
          <a:xfrm>
            <a:off x="5141167" y="2638299"/>
            <a:ext cx="1754154" cy="37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Верши</a:t>
            </a:r>
          </a:p>
        </p:txBody>
      </p:sp>
      <p:pic>
        <p:nvPicPr>
          <p:cNvPr id="14" name="Picture 7" descr="D:\Неделя литературного чтения\Белов Василий Иванович\кулик .jpeg">
            <a:extLst>
              <a:ext uri="{FF2B5EF4-FFF2-40B4-BE49-F238E27FC236}">
                <a16:creationId xmlns:a16="http://schemas.microsoft.com/office/drawing/2014/main" id="{B57E34C4-11A6-4181-BD88-6ADC8CD56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30" b="5173"/>
          <a:stretch>
            <a:fillRect/>
          </a:stretch>
        </p:blipFill>
        <p:spPr bwMode="auto">
          <a:xfrm>
            <a:off x="187626" y="3110055"/>
            <a:ext cx="3833867" cy="281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43BA5C-5502-4B7E-81D2-2C012EF27295}"/>
              </a:ext>
            </a:extLst>
          </p:cNvPr>
          <p:cNvSpPr txBox="1"/>
          <p:nvPr/>
        </p:nvSpPr>
        <p:spPr>
          <a:xfrm>
            <a:off x="187626" y="5990438"/>
            <a:ext cx="1837117" cy="37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кулик</a:t>
            </a:r>
          </a:p>
        </p:txBody>
      </p:sp>
      <p:pic>
        <p:nvPicPr>
          <p:cNvPr id="16" name="Picture 5" descr="D:\Неделя литературного чтения\Белов Василий Иванович\плёс (водное плёсо) .jpeg">
            <a:extLst>
              <a:ext uri="{FF2B5EF4-FFF2-40B4-BE49-F238E27FC236}">
                <a16:creationId xmlns:a16="http://schemas.microsoft.com/office/drawing/2014/main" id="{BC5DB9F3-FB1C-43F6-AA4C-BC0E9CFA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1" y="3069412"/>
            <a:ext cx="4185083" cy="281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B5E82B5C-7B99-47BB-9C93-7C144082B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01820" y="783772"/>
            <a:ext cx="1138335" cy="485192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плёсо</a:t>
            </a:r>
            <a:endParaRPr lang="ru-RU" sz="1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86A68C-DAC4-4382-ADCD-9B8A31C51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90" y="5981953"/>
            <a:ext cx="1188823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185</TotalTime>
  <Words>925</Words>
  <Application>Microsoft Office PowerPoint</Application>
  <PresentationFormat>Экран (4:3)</PresentationFormat>
  <Paragraphs>136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Мурат Кошекбаев</cp:lastModifiedBy>
  <cp:revision>7</cp:revision>
  <dcterms:created xsi:type="dcterms:W3CDTF">2013-10-18T03:33:16Z</dcterms:created>
  <dcterms:modified xsi:type="dcterms:W3CDTF">2022-03-27T08:26:00Z</dcterms:modified>
</cp:coreProperties>
</file>