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67" r:id="rId6"/>
    <p:sldId id="256" r:id="rId7"/>
    <p:sldId id="257" r:id="rId8"/>
    <p:sldId id="258" r:id="rId9"/>
    <p:sldId id="259" r:id="rId10"/>
    <p:sldId id="261" r:id="rId11"/>
    <p:sldId id="277" r:id="rId12"/>
    <p:sldId id="262" r:id="rId13"/>
    <p:sldId id="260" r:id="rId14"/>
    <p:sldId id="263" r:id="rId15"/>
    <p:sldId id="280" r:id="rId16"/>
    <p:sldId id="265" r:id="rId17"/>
    <p:sldId id="264" r:id="rId18"/>
    <p:sldId id="266" r:id="rId19"/>
    <p:sldId id="268" r:id="rId20"/>
    <p:sldId id="269" r:id="rId21"/>
    <p:sldId id="276" r:id="rId22"/>
    <p:sldId id="278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4743-3AF4-4BAC-A4F7-AB13CC3C43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38C4-F5EB-4486-88A6-2927564EF6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AFE7-3C48-42C6-84F9-3BBBFDCE6A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475E-4315-49ED-B9E6-D91CA9E9B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0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5ECC-C95D-405F-9F80-7FBCE1D41B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A371-69D3-4BE9-A6BE-4C0BA968FD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79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4743-3AF4-4BAC-A4F7-AB13CC3C43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38C4-F5EB-4486-88A6-2927564EF6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520B-30F4-4DA6-966C-7D9396447F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8D85-57D7-48EA-9DD6-F2A792357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6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1038-2B9A-4474-90B9-2DA189989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5C71-E8D9-4E03-A5EB-4E967DF51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12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B53E-6220-4A86-B78B-04FBA25338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9C85-A591-4DAB-AAE8-F3A21AD79A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9F14-5F23-4070-83FD-CEBCC2E2E7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7204-B6E1-4A57-B5C1-710A1950B0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82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51A0-2002-488B-907F-9D24A64E46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C461-4E9E-4EDF-A432-5B0FC3052A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7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ADD6-7959-4075-B95D-181721A03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034-ACD5-47B3-A091-33E7079E9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96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4CDC-006B-43EB-832B-017D68DB1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F62B-B703-4E7D-AEBE-E4A8521F2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84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520B-30F4-4DA6-966C-7D9396447F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8D85-57D7-48EA-9DD6-F2A792357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6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921F-321F-4349-9032-5834B288F0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8626-4030-4754-8252-CD015277A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7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AFE7-3C48-42C6-84F9-3BBBFDCE6A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475E-4315-49ED-B9E6-D91CA9E9B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0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5ECC-C95D-405F-9F80-7FBCE1D41B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A371-69D3-4BE9-A6BE-4C0BA968FD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796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4743-3AF4-4BAC-A4F7-AB13CC3C43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38C4-F5EB-4486-88A6-2927564EF6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1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520B-30F4-4DA6-966C-7D9396447F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8D85-57D7-48EA-9DD6-F2A792357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65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1038-2B9A-4474-90B9-2DA189989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5C71-E8D9-4E03-A5EB-4E967DF51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12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B53E-6220-4A86-B78B-04FBA25338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9C85-A591-4DAB-AAE8-F3A21AD79A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5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9F14-5F23-4070-83FD-CEBCC2E2E7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7204-B6E1-4A57-B5C1-710A1950B0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82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51A0-2002-488B-907F-9D24A64E46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C461-4E9E-4EDF-A432-5B0FC3052A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73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ADD6-7959-4075-B95D-181721A03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034-ACD5-47B3-A091-33E7079E9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96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1038-2B9A-4474-90B9-2DA189989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5C71-E8D9-4E03-A5EB-4E967DF51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12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4CDC-006B-43EB-832B-017D68DB1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F62B-B703-4E7D-AEBE-E4A8521F2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843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921F-321F-4349-9032-5834B288F0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8626-4030-4754-8252-CD015277A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7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AFE7-3C48-42C6-84F9-3BBBFDCE6A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475E-4315-49ED-B9E6-D91CA9E9B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00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5ECC-C95D-405F-9F80-7FBCE1D41B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A371-69D3-4BE9-A6BE-4C0BA968FD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796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4743-3AF4-4BAC-A4F7-AB13CC3C43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38C4-F5EB-4486-88A6-2927564EF6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1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520B-30F4-4DA6-966C-7D9396447F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8D85-57D7-48EA-9DD6-F2A792357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65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1038-2B9A-4474-90B9-2DA189989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5C71-E8D9-4E03-A5EB-4E967DF51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12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B53E-6220-4A86-B78B-04FBA25338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9C85-A591-4DAB-AAE8-F3A21AD79A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5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9F14-5F23-4070-83FD-CEBCC2E2E7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7204-B6E1-4A57-B5C1-710A1950B0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826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51A0-2002-488B-907F-9D24A64E46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C461-4E9E-4EDF-A432-5B0FC3052A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7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B53E-6220-4A86-B78B-04FBA25338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9C85-A591-4DAB-AAE8-F3A21AD79A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5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ADD6-7959-4075-B95D-181721A03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034-ACD5-47B3-A091-33E7079E9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964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4CDC-006B-43EB-832B-017D68DB1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F62B-B703-4E7D-AEBE-E4A8521F2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843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921F-321F-4349-9032-5834B288F0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8626-4030-4754-8252-CD015277A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79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AFE7-3C48-42C6-84F9-3BBBFDCE6A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475E-4315-49ED-B9E6-D91CA9E9B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00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5ECC-C95D-405F-9F80-7FBCE1D41B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A371-69D3-4BE9-A6BE-4C0BA968FD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796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4743-3AF4-4BAC-A4F7-AB13CC3C43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38C4-F5EB-4486-88A6-2927564EF6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125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520B-30F4-4DA6-966C-7D9396447F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8D85-57D7-48EA-9DD6-F2A792357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231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1038-2B9A-4474-90B9-2DA189989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5C71-E8D9-4E03-A5EB-4E967DF51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87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B53E-6220-4A86-B78B-04FBA25338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9C85-A591-4DAB-AAE8-F3A21AD79A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634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9F14-5F23-4070-83FD-CEBCC2E2E7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7204-B6E1-4A57-B5C1-710A1950B0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8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9F14-5F23-4070-83FD-CEBCC2E2E7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7204-B6E1-4A57-B5C1-710A1950B0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8263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51A0-2002-488B-907F-9D24A64E46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C461-4E9E-4EDF-A432-5B0FC3052A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1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ADD6-7959-4075-B95D-181721A03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034-ACD5-47B3-A091-33E7079E9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85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4CDC-006B-43EB-832B-017D68DB1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F62B-B703-4E7D-AEBE-E4A8521F2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321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921F-321F-4349-9032-5834B288F0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8626-4030-4754-8252-CD015277A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540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AFE7-3C48-42C6-84F9-3BBBFDCE6A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475E-4315-49ED-B9E6-D91CA9E9B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854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5ECC-C95D-405F-9F80-7FBCE1D41B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A371-69D3-4BE9-A6BE-4C0BA968FD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79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51A0-2002-488B-907F-9D24A64E46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C461-4E9E-4EDF-A432-5B0FC3052A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7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ADD6-7959-4075-B95D-181721A03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034-ACD5-47B3-A091-33E7079E9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96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4CDC-006B-43EB-832B-017D68DB1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F62B-B703-4E7D-AEBE-E4A8521F2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84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921F-321F-4349-9032-5834B288F0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8626-4030-4754-8252-CD015277A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44329-DABA-44FA-97CA-C10516E8FC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6A134-6D15-4981-9053-32AE164D9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4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44329-DABA-44FA-97CA-C10516E8FC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6A134-6D15-4981-9053-32AE164D9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4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44329-DABA-44FA-97CA-C10516E8FC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6A134-6D15-4981-9053-32AE164D9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4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44329-DABA-44FA-97CA-C10516E8FC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6A134-6D15-4981-9053-32AE164D9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4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44329-DABA-44FA-97CA-C10516E8FC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6A134-6D15-4981-9053-32AE164D9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49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0313" y="1714500"/>
            <a:ext cx="5343525" cy="2071688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литературного чтения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 классе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«И. Соколов-Микитов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Листопадничек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»»</a:t>
            </a:r>
            <a:endParaRPr lang="ru-RU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928926" y="4143380"/>
            <a:ext cx="4829164" cy="114300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1200" b="1" spc="50" dirty="0">
              <a:ln w="11430">
                <a:solidFill>
                  <a:srgbClr val="DE0000"/>
                </a:solidFill>
              </a:ln>
              <a:solidFill>
                <a:srgbClr val="C0504D">
                  <a:lumMod val="50000"/>
                </a:srgb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 учитель начальных классов </a:t>
            </a:r>
          </a:p>
          <a:p>
            <a:r>
              <a:rPr lang="ru-RU" dirty="0" smtClean="0"/>
              <a:t>МОУ «Специализированная школа №11 г. Донецка» Марковская Виктория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02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32656"/>
            <a:ext cx="3298701" cy="2787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1" y="3717032"/>
            <a:ext cx="3298701" cy="2061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024" y="332656"/>
            <a:ext cx="3545009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321" y="3080573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9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982459"/>
            <a:ext cx="3752815" cy="250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092" y="1550457"/>
            <a:ext cx="3449960" cy="2397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809" y="852361"/>
            <a:ext cx="3723271" cy="24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2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797152"/>
            <a:ext cx="2267744" cy="1700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548680"/>
            <a:ext cx="6696744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СКОРОГОВОРКА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известно,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бобры 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добры,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Добротою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бобры полны.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хочешь себе добра,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Надо просто позвать бобра.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ты без бобра добр,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Значит,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 ты в душе 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бобр.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4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908720"/>
            <a:ext cx="6335388" cy="43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2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5128593"/>
              </p:ext>
            </p:extLst>
          </p:nvPr>
        </p:nvGraphicFramePr>
        <p:xfrm>
          <a:off x="3298651" y="1124744"/>
          <a:ext cx="4078312" cy="3511485"/>
        </p:xfrm>
        <a:graphic>
          <a:graphicData uri="http://schemas.openxmlformats.org/drawingml/2006/table">
            <a:tbl>
              <a:tblPr firstRow="1" firstCol="1" bandRow="1"/>
              <a:tblGrid>
                <a:gridCol w="509789"/>
                <a:gridCol w="509789"/>
                <a:gridCol w="509789"/>
                <a:gridCol w="509789"/>
                <a:gridCol w="509789"/>
                <a:gridCol w="509789"/>
                <a:gridCol w="509789"/>
                <a:gridCol w="509789"/>
              </a:tblGrid>
              <a:tr h="702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1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81791"/>
            <a:ext cx="3303540" cy="2232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748" y="481791"/>
            <a:ext cx="3407308" cy="2155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536" y="3162300"/>
            <a:ext cx="3199476" cy="2182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162300"/>
            <a:ext cx="3159524" cy="218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5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620687"/>
            <a:ext cx="684076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Уходя из дома, нужно обязательно предупредить,  куда и на какое время вы ушли.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Если вы решили выйти из дома без предупреждения, нужно подумать о той боли, которую вы причините своим близким, когда они обнаружат ваше исчезновение.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Выходя из дома. нужно осознавать ту степень опасности, которая подстерегает вас на улице и несёт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угрозу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вашей жизни.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Нужно быть всегда на связи с вашими близкими, сообщая им об изменении вашего маршрута.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836713"/>
            <a:ext cx="56166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Что нужно делать, если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 заблудились 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вам нужно обратиться за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помощью?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вас уводит незнакомец?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4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764704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6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6170" y="890587"/>
            <a:ext cx="6295830" cy="41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9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64704"/>
            <a:ext cx="6641278" cy="36773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истья падают, кружатся…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землю, и на крыши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тихим шелестом ложатся…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ишиной природа дышит.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сень листья обрывает,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режде пёстрым крася цветом.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потом всё вниз бросает…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вот как зовём мы это?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2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941" y="404664"/>
            <a:ext cx="3515883" cy="263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56490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052736"/>
            <a:ext cx="655272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Работая над любым художественным произведением,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должны</a:t>
            </a:r>
            <a:endParaRPr lang="ru-RU" sz="3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определить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(жанр произведения);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понять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(о ком или о чём оно);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выяснить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(главную мысль произведения).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0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62793" y="586199"/>
            <a:ext cx="1839148" cy="28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637945"/>
            <a:ext cx="1895218" cy="27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699038"/>
            <a:ext cx="2088232" cy="26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1571060" cy="25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5016" y="3841656"/>
            <a:ext cx="19592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542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27847"/>
            <a:ext cx="6840760" cy="584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Домашнее задание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всех: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Найдите животных, которые спрятались в слове ЛИСТОПАДНИЧЕК.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выбор: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составить кроссворд по сказке;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придумать новое окончание сказки (если предположить, что выдра не ломала плотину);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прорекламировать книгу «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Листопадничек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так, чтобы другим детям захотелось её прочитать.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0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921" y="188640"/>
            <a:ext cx="7488832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8184" y="40466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работу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0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5" y="332656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92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48680"/>
            <a:ext cx="627504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Листопад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истопад (по-украински)</a:t>
            </a:r>
          </a:p>
          <a:p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істапад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(по-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белорусски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istopad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(по-польски)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2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548680"/>
            <a:ext cx="699512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Сергеевич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Соколов-Микитов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2790357" cy="3720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654" y="435480"/>
            <a:ext cx="2893239" cy="212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92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36712"/>
            <a:ext cx="646246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аботая над любым художественным произведением, </a:t>
            </a: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мы должны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определить </a:t>
            </a: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(жанр произведения);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понять</a:t>
            </a: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(о ком или о чём оно);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выяснить</a:t>
            </a: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(наше отношение к  поступкам героев, главную мысль произведения).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8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0" y="316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980728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1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764704"/>
            <a:ext cx="6851104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И. О.: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</a:p>
          <a:p>
            <a:pPr marL="0" indent="0">
              <a:buNone/>
            </a:pPr>
            <a:endParaRPr lang="ru-RU" dirty="0"/>
          </a:p>
          <a:p>
            <a:pPr marL="82740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Лето            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листопадничек</a:t>
            </a:r>
            <a:endParaRPr lang="ru-RU" sz="2000" dirty="0">
              <a:ea typeface="Calibri"/>
              <a:cs typeface="Times New Roman"/>
            </a:endParaRPr>
          </a:p>
          <a:p>
            <a:pPr marL="82740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Зима            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травничек</a:t>
            </a:r>
            <a:endParaRPr lang="ru-RU" sz="2000" dirty="0">
              <a:ea typeface="Calibri"/>
              <a:cs typeface="Times New Roman"/>
            </a:endParaRPr>
          </a:p>
          <a:p>
            <a:pPr marL="82740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Осень          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настовичок</a:t>
            </a:r>
            <a:endParaRPr lang="ru-RU" sz="2000" dirty="0">
              <a:ea typeface="Calibri"/>
              <a:cs typeface="Times New Roman"/>
            </a:endParaRPr>
          </a:p>
          <a:p>
            <a:pPr marL="82740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707030"/>
            <a:ext cx="2736304" cy="18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9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052736"/>
            <a:ext cx="568863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Анкета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Ф. И. О.: </a:t>
            </a:r>
            <a:r>
              <a:rPr lang="ru-RU" sz="32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Листопадничек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Дата рождения: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Осень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Место жительства: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З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аячье гнездо на болоте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6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393</Words>
  <Application>Microsoft Office PowerPoint</Application>
  <PresentationFormat>Экран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1_Тема Office</vt:lpstr>
      <vt:lpstr>2_Тема Office</vt:lpstr>
      <vt:lpstr>3_Тема Office</vt:lpstr>
      <vt:lpstr>4_Тема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RePack by SPecialiST</cp:lastModifiedBy>
  <cp:revision>21</cp:revision>
  <dcterms:created xsi:type="dcterms:W3CDTF">2016-11-28T21:49:58Z</dcterms:created>
  <dcterms:modified xsi:type="dcterms:W3CDTF">2022-02-13T20:27:49Z</dcterms:modified>
</cp:coreProperties>
</file>