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2" r:id="rId3"/>
    <p:sldId id="28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3657" y="489398"/>
            <a:ext cx="8967474" cy="2600580"/>
          </a:xfrm>
        </p:spPr>
        <p:txBody>
          <a:bodyPr>
            <a:normAutofit/>
          </a:bodyPr>
          <a:lstStyle/>
          <a:p>
            <a:r>
              <a:rPr lang="ru-RU" dirty="0" smtClean="0"/>
              <a:t>«Дорога к Доброму       </a:t>
            </a:r>
            <a:r>
              <a:rPr lang="ru-RU" dirty="0" err="1" smtClean="0"/>
              <a:t>Чистюлькину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tatic9.depositphotos.com/1177973/1151/i/950/depositphotos_11518938-stock-photo-bathroom-setting-on-blue-backgroun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47" y="2511061"/>
            <a:ext cx="3757295" cy="309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nfokozha.ru/wp-content/uploads/2018/11/licnay-gigie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2" y="3356975"/>
            <a:ext cx="3581400" cy="3166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5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103d/0007c4e4-714c4c8d/2/hello_html_m6fd7ff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96214"/>
            <a:ext cx="9134341" cy="6236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90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Айболит.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4.infourok.ru/uploads/ex/0686/000215dd-e5c6149d/hello_html_492f2ea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59" y="0"/>
            <a:ext cx="68416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16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лайд 12 Песенка про ЗОЖ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113" y="3717925"/>
            <a:ext cx="609600" cy="609600"/>
          </a:xfrm>
        </p:spPr>
      </p:pic>
      <p:pic>
        <p:nvPicPr>
          <p:cNvPr id="4" name="Рисунок 3" descr="https://ds04.infourok.ru/uploads/ex/0ab9/0000a6f8-c83de11d/img2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347731"/>
            <a:ext cx="9272230" cy="619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лайд 12 Песенка про ЗО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782" y="148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лайд 12 Песенка про ЗОЖ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113" y="3717925"/>
            <a:ext cx="609600" cy="609600"/>
          </a:xfrm>
        </p:spPr>
      </p:pic>
      <p:pic>
        <p:nvPicPr>
          <p:cNvPr id="4" name="Рисунок 3" descr="https://ds04.infourok.ru/uploads/ex/0275/000cfac4-fc3f7620/img1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450760"/>
            <a:ext cx="8915400" cy="616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лайд 12 Песенка про ЗО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86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Посёлок: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108c/00041bb3-b1d25e0f/img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294369"/>
            <a:ext cx="9131121" cy="5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24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arhivurokov.ru/videouroki/html/2015/03/19/98707108/img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51719"/>
            <a:ext cx="9235440" cy="648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64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Комната загадок.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mage.jimcdn.com/app/cms/image/transf/none/path/s3a318784a1a159f0/image/i032d115ec0312116/version/1487405185/im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45" y="1209910"/>
            <a:ext cx="6023535" cy="5648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7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s04.infourok.ru/uploads/ex/0843/00075b42-bc6f5261/img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96215"/>
            <a:ext cx="9014654" cy="6272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54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Отдыхайка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лайд 5 физминутка вот та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113" y="3717925"/>
            <a:ext cx="609600" cy="609600"/>
          </a:xfrm>
        </p:spPr>
      </p:pic>
      <p:pic>
        <p:nvPicPr>
          <p:cNvPr id="5" name="Рисунок 4" descr="https://ds04.infourok.ru/uploads/ex/089d/0004b004-ebdfd627/img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96" y="1343919"/>
            <a:ext cx="8812916" cy="535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слайд 5 физминутка вот та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44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mage.slidesharecdn.com/random-131014121852-phpapp01/95/-3-638.jpg?cb=13817712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50177"/>
            <a:ext cx="8915400" cy="655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09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bolitgolova.net/wp-content/uploads/2016/07/gimnastika-kapl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533958"/>
            <a:ext cx="9053289" cy="575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1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Проверяйка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img3.stockfresh.com/files/l/lenm/m/23/501401_stock-photo-microscope-k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2" y="1264555"/>
            <a:ext cx="6800044" cy="5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3475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</TotalTime>
  <Words>16</Words>
  <Application>Microsoft Office PowerPoint</Application>
  <PresentationFormat>Широкоэкранный</PresentationFormat>
  <Paragraphs>6</Paragraphs>
  <Slides>13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Легкий дым</vt:lpstr>
      <vt:lpstr>«Дорога к Доброму       Чистюлькину»</vt:lpstr>
      <vt:lpstr>Посёлок:</vt:lpstr>
      <vt:lpstr>Презентация PowerPoint</vt:lpstr>
      <vt:lpstr>Комната загадок.</vt:lpstr>
      <vt:lpstr>Презентация PowerPoint</vt:lpstr>
      <vt:lpstr>Отдыхайка.</vt:lpstr>
      <vt:lpstr>Презентация PowerPoint</vt:lpstr>
      <vt:lpstr>Презентация PowerPoint</vt:lpstr>
      <vt:lpstr>Проверяйка</vt:lpstr>
      <vt:lpstr>Презентация PowerPoint</vt:lpstr>
      <vt:lpstr>Айболит.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UserX</dc:creator>
  <cp:lastModifiedBy>UserX</cp:lastModifiedBy>
  <cp:revision>47</cp:revision>
  <dcterms:created xsi:type="dcterms:W3CDTF">2020-03-11T18:24:27Z</dcterms:created>
  <dcterms:modified xsi:type="dcterms:W3CDTF">2020-03-11T22:11:55Z</dcterms:modified>
</cp:coreProperties>
</file>