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7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63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63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1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5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1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7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1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6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67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475B-9046-46E7-BB58-78C46A2E17E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7E89-007F-4963-9604-5895E405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4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3883"/>
            <a:ext cx="9144000" cy="2387600"/>
          </a:xfrm>
        </p:spPr>
        <p:txBody>
          <a:bodyPr>
            <a:noAutofit/>
          </a:bodyPr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Физиология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диагностика беременности и родов, оказание помощи при родах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099" y="3129280"/>
            <a:ext cx="5425802" cy="362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Анормальные роды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анормальности родов у сельскохозяйственных животных нередко требуется акушерское вмешательство. Его целью представляется спасение жизни матери и плода. Часто в ветеринарной практике по нужде акушер должен производить выбор между ними.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48456"/>
            <a:ext cx="5181600" cy="3505676"/>
          </a:xfrm>
        </p:spPr>
      </p:pic>
    </p:spTree>
    <p:extLst>
      <p:ext uri="{BB962C8B-B14F-4D97-AF65-F5344CB8AC3E}">
        <p14:creationId xmlns:p14="http://schemas.microsoft.com/office/powerpoint/2010/main" val="334824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Анормальные 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акушерской помощи строго соблюдают правила асептики и антисептики.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5"/>
            <a:ext cx="5181600" cy="3458718"/>
          </a:xfrm>
        </p:spPr>
      </p:pic>
    </p:spTree>
    <p:extLst>
      <p:ext uri="{BB962C8B-B14F-4D97-AF65-F5344CB8AC3E}">
        <p14:creationId xmlns:p14="http://schemas.microsoft.com/office/powerpoint/2010/main" val="19925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принципы оказания акушерской помощи: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акушерскую помощь производят с учетом морфологических особенностей плода и родовых путей матери (в наибольшей степени труднопроходимые участки плода - голова, плечевой пояс и таз; родовых путей - костный таз, шейка матки, вульва);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79" y="2193830"/>
            <a:ext cx="4467225" cy="3048000"/>
          </a:xfrm>
        </p:spPr>
      </p:pic>
    </p:spTree>
    <p:extLst>
      <p:ext uri="{BB962C8B-B14F-4D97-AF65-F5344CB8AC3E}">
        <p14:creationId xmlns:p14="http://schemas.microsoft.com/office/powerpoint/2010/main" val="63160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принципы оказания акушерской помощи: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для выправления анормальных положений, позиций и </a:t>
            </a:r>
            <a:r>
              <a:rPr lang="ru-RU" dirty="0" err="1"/>
              <a:t>членорасположений</a:t>
            </a:r>
            <a:r>
              <a:rPr lang="ru-RU" dirty="0"/>
              <a:t> на все предлежащие части плода накладывают акушерские петли и отталкивают его в матку;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62" y="2477294"/>
            <a:ext cx="4562475" cy="3048000"/>
          </a:xfrm>
        </p:spPr>
      </p:pic>
    </p:spTree>
    <p:extLst>
      <p:ext uri="{BB962C8B-B14F-4D97-AF65-F5344CB8AC3E}">
        <p14:creationId xmlns:p14="http://schemas.microsoft.com/office/powerpoint/2010/main" val="270027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принципы оказания акушерской помощи: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действия по исправлению положения и </a:t>
            </a:r>
            <a:r>
              <a:rPr lang="ru-RU" dirty="0" err="1"/>
              <a:t>членорасположения</a:t>
            </a:r>
            <a:r>
              <a:rPr lang="ru-RU" dirty="0"/>
              <a:t> плода производят в промежутках между схватками и потугами, при данной операции используют местное либо общее обезболивание;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82056"/>
            <a:ext cx="4572000" cy="3038475"/>
          </a:xfrm>
        </p:spPr>
      </p:pic>
    </p:spTree>
    <p:extLst>
      <p:ext uri="{BB962C8B-B14F-4D97-AF65-F5344CB8AC3E}">
        <p14:creationId xmlns:p14="http://schemas.microsoft.com/office/powerpoint/2010/main" val="150718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принципы оказания акушерской помощи: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вынимают плод во время потуг и схваток силой не более 3-4 человек;</a:t>
            </a:r>
          </a:p>
          <a:p>
            <a:r>
              <a:rPr lang="ru-RU" dirty="0"/>
              <a:t>при вероятности вынужденного убоя не рекомендуется применять </a:t>
            </a:r>
            <a:r>
              <a:rPr lang="ru-RU" dirty="0" err="1"/>
              <a:t>сильнопахнущие</a:t>
            </a:r>
            <a:r>
              <a:rPr lang="ru-RU" dirty="0"/>
              <a:t> лекарственные вещества (</a:t>
            </a:r>
            <a:r>
              <a:rPr lang="ru-RU" dirty="0" err="1"/>
              <a:t>камфору</a:t>
            </a:r>
            <a:r>
              <a:rPr lang="ru-RU" dirty="0"/>
              <a:t>, креолин, лизол, карболовую кислоту, йодоформ и др.);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50753"/>
            <a:ext cx="5181600" cy="3501081"/>
          </a:xfrm>
        </p:spPr>
      </p:pic>
    </p:spTree>
    <p:extLst>
      <p:ext uri="{BB962C8B-B14F-4D97-AF65-F5344CB8AC3E}">
        <p14:creationId xmlns:p14="http://schemas.microsoft.com/office/powerpoint/2010/main" val="318179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принципы оказания акушерской помощи: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двойнях первым вынимают верхний плод; при невыполнимости оказания помощи консервативными методами используют без промедления кесарево сечение либо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фетотомию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609" y="1825625"/>
            <a:ext cx="3222782" cy="4351338"/>
          </a:xfrm>
        </p:spPr>
      </p:pic>
    </p:spTree>
    <p:extLst>
      <p:ext uri="{BB962C8B-B14F-4D97-AF65-F5344CB8AC3E}">
        <p14:creationId xmlns:p14="http://schemas.microsoft.com/office/powerpoint/2010/main" val="2791480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234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Тема урока: Физиология и диагностика беременности и родов, оказание помощи при родах</vt:lpstr>
      <vt:lpstr>Анормальные роды</vt:lpstr>
      <vt:lpstr>Анормальные роды</vt:lpstr>
      <vt:lpstr>Главные принципы оказания акушерской помощи: </vt:lpstr>
      <vt:lpstr>Главные принципы оказания акушерской помощи:</vt:lpstr>
      <vt:lpstr>Главные принципы оказания акушерской помощи:</vt:lpstr>
      <vt:lpstr>Главные принципы оказания акушерской помощи:</vt:lpstr>
      <vt:lpstr>Главные принципы оказания акушерской помощи: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Физиология и диагностика беременности и родов, оказание помощи при родах</dc:title>
  <dc:creator>User</dc:creator>
  <cp:lastModifiedBy>User</cp:lastModifiedBy>
  <cp:revision>2</cp:revision>
  <dcterms:created xsi:type="dcterms:W3CDTF">2020-02-28T07:35:15Z</dcterms:created>
  <dcterms:modified xsi:type="dcterms:W3CDTF">2020-02-28T07:48:27Z</dcterms:modified>
</cp:coreProperties>
</file>