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61" r:id="rId5"/>
    <p:sldId id="263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45D11-8BDF-481F-8820-97BE856583A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749254-C27A-45D6-9688-3D39FD6FA105}">
      <dgm:prSet phldrT="[Текст]"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Медовая</a:t>
          </a:r>
          <a:endParaRPr lang="ru-RU" dirty="0"/>
        </a:p>
      </dgm:t>
    </dgm:pt>
    <dgm:pt modelId="{8C470F04-396C-455D-9F53-FA07E4DA5C67}" type="parTrans" cxnId="{60EBFB0D-E1E8-4826-BF90-6A0F1FF3924B}">
      <dgm:prSet/>
      <dgm:spPr/>
      <dgm:t>
        <a:bodyPr/>
        <a:lstStyle/>
        <a:p>
          <a:endParaRPr lang="ru-RU"/>
        </a:p>
      </dgm:t>
    </dgm:pt>
    <dgm:pt modelId="{AD50E419-4B17-46EF-B5C3-104117490BB6}" type="sibTrans" cxnId="{60EBFB0D-E1E8-4826-BF90-6A0F1FF3924B}">
      <dgm:prSet/>
      <dgm:spPr/>
      <dgm:t>
        <a:bodyPr/>
        <a:lstStyle/>
        <a:p>
          <a:endParaRPr lang="ru-RU"/>
        </a:p>
      </dgm:t>
    </dgm:pt>
    <dgm:pt modelId="{19F9B3C2-19AD-4FD7-8E1D-1D0E1E963357}">
      <dgm:prSet phldrT="[Текст]" custT="1"/>
      <dgm:spPr/>
      <dgm:t>
        <a:bodyPr/>
        <a:lstStyle/>
        <a:p>
          <a:r>
            <a:rPr lang="ru-RU" sz="2000" dirty="0" smtClean="0">
              <a:latin typeface="Arial Black" pitchFamily="34" charset="0"/>
            </a:rPr>
            <a:t>за основу берётся мёд, который при приготовлении держится монолитно, мастика получается эластичная.</a:t>
          </a:r>
          <a:endParaRPr lang="ru-RU" sz="2000" dirty="0">
            <a:latin typeface="Arial Black" pitchFamily="34" charset="0"/>
          </a:endParaRPr>
        </a:p>
      </dgm:t>
    </dgm:pt>
    <dgm:pt modelId="{7583CE56-9807-4761-ACC9-A260D169409F}" type="parTrans" cxnId="{A880E672-CDB8-47C3-97F2-43FB4302FA66}">
      <dgm:prSet/>
      <dgm:spPr/>
      <dgm:t>
        <a:bodyPr/>
        <a:lstStyle/>
        <a:p>
          <a:endParaRPr lang="ru-RU"/>
        </a:p>
      </dgm:t>
    </dgm:pt>
    <dgm:pt modelId="{EFE6E909-F918-4068-B52E-A330043B6D42}" type="sibTrans" cxnId="{A880E672-CDB8-47C3-97F2-43FB4302FA66}">
      <dgm:prSet/>
      <dgm:spPr/>
      <dgm:t>
        <a:bodyPr/>
        <a:lstStyle/>
        <a:p>
          <a:endParaRPr lang="ru-RU"/>
        </a:p>
      </dgm:t>
    </dgm:pt>
    <dgm:pt modelId="{D2BF6C7A-FB73-4583-9CF8-CF6D814ABEE3}">
      <dgm:prSet phldrT="[Текст]"/>
      <dgm:spPr/>
      <dgm:t>
        <a:bodyPr/>
        <a:lstStyle/>
        <a:p>
          <a:r>
            <a:rPr lang="ru-RU" b="1" i="0" dirty="0" smtClean="0">
              <a:latin typeface="Arial Black" pitchFamily="34" charset="0"/>
            </a:rPr>
            <a:t>Желатиновая</a:t>
          </a:r>
          <a:endParaRPr lang="ru-RU" b="1" dirty="0">
            <a:latin typeface="Arial Black" pitchFamily="34" charset="0"/>
          </a:endParaRPr>
        </a:p>
      </dgm:t>
    </dgm:pt>
    <dgm:pt modelId="{C59C8E3D-DAB9-4C42-B4E9-534E2D8BB8E4}" type="parTrans" cxnId="{6E04F2F1-215E-4FA2-A984-E43CE5BCAF8D}">
      <dgm:prSet/>
      <dgm:spPr/>
      <dgm:t>
        <a:bodyPr/>
        <a:lstStyle/>
        <a:p>
          <a:endParaRPr lang="ru-RU"/>
        </a:p>
      </dgm:t>
    </dgm:pt>
    <dgm:pt modelId="{C83C320D-544C-43D7-89DC-27128F68D86B}" type="sibTrans" cxnId="{6E04F2F1-215E-4FA2-A984-E43CE5BCAF8D}">
      <dgm:prSet/>
      <dgm:spPr/>
      <dgm:t>
        <a:bodyPr/>
        <a:lstStyle/>
        <a:p>
          <a:endParaRPr lang="ru-RU"/>
        </a:p>
      </dgm:t>
    </dgm:pt>
    <dgm:pt modelId="{AF40A82E-9C4B-4F5D-8D67-F6DB55D62BE2}">
      <dgm:prSet phldrT="[Текст]" custT="1"/>
      <dgm:spPr/>
      <dgm:t>
        <a:bodyPr/>
        <a:lstStyle/>
        <a:p>
          <a:r>
            <a:rPr lang="ru-RU" sz="2000" b="0" i="0" dirty="0" smtClean="0">
              <a:latin typeface="Arial Black" pitchFamily="34" charset="0"/>
            </a:rPr>
            <a:t>быстро застывает и становится упругой. Из нее легко вырезать лепесточки, трудные мелкие детали. Основа – желатин.</a:t>
          </a:r>
          <a:endParaRPr lang="ru-RU" sz="2000" dirty="0">
            <a:latin typeface="Arial Black" pitchFamily="34" charset="0"/>
          </a:endParaRPr>
        </a:p>
      </dgm:t>
    </dgm:pt>
    <dgm:pt modelId="{062F2746-EFD5-48C6-82C0-365EFA5914F5}" type="parTrans" cxnId="{B2887B1C-C7AC-402A-ADF4-62DE155BFC1B}">
      <dgm:prSet/>
      <dgm:spPr/>
      <dgm:t>
        <a:bodyPr/>
        <a:lstStyle/>
        <a:p>
          <a:endParaRPr lang="ru-RU"/>
        </a:p>
      </dgm:t>
    </dgm:pt>
    <dgm:pt modelId="{E0369592-20E1-4771-AD41-ADA3CB1F7F66}" type="sibTrans" cxnId="{B2887B1C-C7AC-402A-ADF4-62DE155BFC1B}">
      <dgm:prSet/>
      <dgm:spPr/>
      <dgm:t>
        <a:bodyPr/>
        <a:lstStyle/>
        <a:p>
          <a:endParaRPr lang="ru-RU"/>
        </a:p>
      </dgm:t>
    </dgm:pt>
    <dgm:pt modelId="{9F3EF6F5-8050-4217-B3FF-14D21266C4F8}">
      <dgm:prSet phldrT="[Текст]"/>
      <dgm:spPr/>
      <dgm:t>
        <a:bodyPr/>
        <a:lstStyle/>
        <a:p>
          <a:r>
            <a:rPr lang="ru-RU" b="0" i="0" dirty="0" smtClean="0">
              <a:latin typeface="Arial Black" pitchFamily="34" charset="0"/>
            </a:rPr>
            <a:t>Марципановая</a:t>
          </a:r>
          <a:endParaRPr lang="ru-RU" dirty="0">
            <a:latin typeface="Arial Black" pitchFamily="34" charset="0"/>
          </a:endParaRPr>
        </a:p>
      </dgm:t>
    </dgm:pt>
    <dgm:pt modelId="{37409321-ADE6-4002-82AE-313DE8F0F65D}" type="parTrans" cxnId="{56639A73-8027-4D5B-978B-B1A979D5EC85}">
      <dgm:prSet/>
      <dgm:spPr/>
      <dgm:t>
        <a:bodyPr/>
        <a:lstStyle/>
        <a:p>
          <a:endParaRPr lang="ru-RU"/>
        </a:p>
      </dgm:t>
    </dgm:pt>
    <dgm:pt modelId="{64E6A9F9-0C37-413D-B51B-43C8E1B0D5B2}" type="sibTrans" cxnId="{56639A73-8027-4D5B-978B-B1A979D5EC85}">
      <dgm:prSet/>
      <dgm:spPr/>
      <dgm:t>
        <a:bodyPr/>
        <a:lstStyle/>
        <a:p>
          <a:endParaRPr lang="ru-RU"/>
        </a:p>
      </dgm:t>
    </dgm:pt>
    <dgm:pt modelId="{2CF4CB85-9EC2-4063-BF7C-61728C705A84}">
      <dgm:prSet phldrT="[Текст]"/>
      <dgm:spPr/>
      <dgm:t>
        <a:bodyPr/>
        <a:lstStyle/>
        <a:p>
          <a:r>
            <a:rPr lang="ru-RU" b="0" i="0" dirty="0" smtClean="0">
              <a:latin typeface="Arial Black" pitchFamily="34" charset="0"/>
            </a:rPr>
            <a:t>удобно использовать для покрытия основы кондитерского изделия. Она очень мягкая, поэтому вырезать разные фигурки из нее не получится.</a:t>
          </a:r>
          <a:endParaRPr lang="ru-RU" dirty="0">
            <a:latin typeface="Arial Black" pitchFamily="34" charset="0"/>
          </a:endParaRPr>
        </a:p>
      </dgm:t>
    </dgm:pt>
    <dgm:pt modelId="{43F0252E-7D3A-411D-8E07-15A6191FEF29}" type="parTrans" cxnId="{B8064BA9-2ED7-4AC6-93A0-DD7233727348}">
      <dgm:prSet/>
      <dgm:spPr/>
      <dgm:t>
        <a:bodyPr/>
        <a:lstStyle/>
        <a:p>
          <a:endParaRPr lang="ru-RU"/>
        </a:p>
      </dgm:t>
    </dgm:pt>
    <dgm:pt modelId="{EA620005-5777-44B0-84F3-E282E4E03877}" type="sibTrans" cxnId="{B8064BA9-2ED7-4AC6-93A0-DD7233727348}">
      <dgm:prSet/>
      <dgm:spPr/>
      <dgm:t>
        <a:bodyPr/>
        <a:lstStyle/>
        <a:p>
          <a:endParaRPr lang="ru-RU"/>
        </a:p>
      </dgm:t>
    </dgm:pt>
    <dgm:pt modelId="{247FE466-B9F2-4B12-9304-EBA9AFADA79B}" type="pres">
      <dgm:prSet presAssocID="{66B45D11-8BDF-481F-8820-97BE856583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69971-0293-416F-BB42-4B405953CCD9}" type="pres">
      <dgm:prSet presAssocID="{7A749254-C27A-45D6-9688-3D39FD6FA105}" presName="linNode" presStyleCnt="0"/>
      <dgm:spPr/>
    </dgm:pt>
    <dgm:pt modelId="{892644BE-2B82-4A9B-B46C-E9702B6FBA0C}" type="pres">
      <dgm:prSet presAssocID="{7A749254-C27A-45D6-9688-3D39FD6FA1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8CAE-486D-4AEB-AC4C-B550EB13FB19}" type="pres">
      <dgm:prSet presAssocID="{7A749254-C27A-45D6-9688-3D39FD6FA105}" presName="descendantText" presStyleLbl="alignAccFollowNode1" presStyleIdx="0" presStyleCnt="3" custLinFactNeighborX="4999" custLinFactNeighborY="-1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8D966-C747-4E21-AC7A-325CA9399DFE}" type="pres">
      <dgm:prSet presAssocID="{AD50E419-4B17-46EF-B5C3-104117490BB6}" presName="sp" presStyleCnt="0"/>
      <dgm:spPr/>
    </dgm:pt>
    <dgm:pt modelId="{FDE05AC2-79DA-4F7D-961E-FD98D5266562}" type="pres">
      <dgm:prSet presAssocID="{D2BF6C7A-FB73-4583-9CF8-CF6D814ABEE3}" presName="linNode" presStyleCnt="0"/>
      <dgm:spPr/>
    </dgm:pt>
    <dgm:pt modelId="{45A70D00-4C5D-4581-8575-E02C18DFB306}" type="pres">
      <dgm:prSet presAssocID="{D2BF6C7A-FB73-4583-9CF8-CF6D814ABEE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48E0-F2BA-4A4B-B1DC-634056F59C38}" type="pres">
      <dgm:prSet presAssocID="{D2BF6C7A-FB73-4583-9CF8-CF6D814ABE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3BEA4-4B4D-4160-A77A-4E8A72B523E3}" type="pres">
      <dgm:prSet presAssocID="{C83C320D-544C-43D7-89DC-27128F68D86B}" presName="sp" presStyleCnt="0"/>
      <dgm:spPr/>
    </dgm:pt>
    <dgm:pt modelId="{A7C8A0A3-07BD-43C8-BEE0-B8F9EA472747}" type="pres">
      <dgm:prSet presAssocID="{9F3EF6F5-8050-4217-B3FF-14D21266C4F8}" presName="linNode" presStyleCnt="0"/>
      <dgm:spPr/>
    </dgm:pt>
    <dgm:pt modelId="{1D1BEA25-D41C-4CD5-8249-36861DF7E8ED}" type="pres">
      <dgm:prSet presAssocID="{9F3EF6F5-8050-4217-B3FF-14D21266C4F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683B4-C997-4D07-A118-6AB89C9935F0}" type="pres">
      <dgm:prSet presAssocID="{9F3EF6F5-8050-4217-B3FF-14D21266C4F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4288E-D2D7-4381-8DC2-B076A3DF30A9}" type="presOf" srcId="{2CF4CB85-9EC2-4063-BF7C-61728C705A84}" destId="{E72683B4-C997-4D07-A118-6AB89C9935F0}" srcOrd="0" destOrd="0" presId="urn:microsoft.com/office/officeart/2005/8/layout/vList5"/>
    <dgm:cxn modelId="{6E04F2F1-215E-4FA2-A984-E43CE5BCAF8D}" srcId="{66B45D11-8BDF-481F-8820-97BE856583A8}" destId="{D2BF6C7A-FB73-4583-9CF8-CF6D814ABEE3}" srcOrd="1" destOrd="0" parTransId="{C59C8E3D-DAB9-4C42-B4E9-534E2D8BB8E4}" sibTransId="{C83C320D-544C-43D7-89DC-27128F68D86B}"/>
    <dgm:cxn modelId="{B2887B1C-C7AC-402A-ADF4-62DE155BFC1B}" srcId="{D2BF6C7A-FB73-4583-9CF8-CF6D814ABEE3}" destId="{AF40A82E-9C4B-4F5D-8D67-F6DB55D62BE2}" srcOrd="0" destOrd="0" parTransId="{062F2746-EFD5-48C6-82C0-365EFA5914F5}" sibTransId="{E0369592-20E1-4771-AD41-ADA3CB1F7F66}"/>
    <dgm:cxn modelId="{252874DA-CCAF-4238-813F-069D68472637}" type="presOf" srcId="{19F9B3C2-19AD-4FD7-8E1D-1D0E1E963357}" destId="{300D8CAE-486D-4AEB-AC4C-B550EB13FB19}" srcOrd="0" destOrd="0" presId="urn:microsoft.com/office/officeart/2005/8/layout/vList5"/>
    <dgm:cxn modelId="{72B73D17-EB51-4A40-8DCD-8CB336046181}" type="presOf" srcId="{AF40A82E-9C4B-4F5D-8D67-F6DB55D62BE2}" destId="{D37048E0-F2BA-4A4B-B1DC-634056F59C38}" srcOrd="0" destOrd="0" presId="urn:microsoft.com/office/officeart/2005/8/layout/vList5"/>
    <dgm:cxn modelId="{A7BC2045-CE24-4141-8B9B-22685C9D3226}" type="presOf" srcId="{7A749254-C27A-45D6-9688-3D39FD6FA105}" destId="{892644BE-2B82-4A9B-B46C-E9702B6FBA0C}" srcOrd="0" destOrd="0" presId="urn:microsoft.com/office/officeart/2005/8/layout/vList5"/>
    <dgm:cxn modelId="{A880E672-CDB8-47C3-97F2-43FB4302FA66}" srcId="{7A749254-C27A-45D6-9688-3D39FD6FA105}" destId="{19F9B3C2-19AD-4FD7-8E1D-1D0E1E963357}" srcOrd="0" destOrd="0" parTransId="{7583CE56-9807-4761-ACC9-A260D169409F}" sibTransId="{EFE6E909-F918-4068-B52E-A330043B6D42}"/>
    <dgm:cxn modelId="{5D7FC663-A91C-471F-A474-17BF86FE7E83}" type="presOf" srcId="{D2BF6C7A-FB73-4583-9CF8-CF6D814ABEE3}" destId="{45A70D00-4C5D-4581-8575-E02C18DFB306}" srcOrd="0" destOrd="0" presId="urn:microsoft.com/office/officeart/2005/8/layout/vList5"/>
    <dgm:cxn modelId="{60EBFB0D-E1E8-4826-BF90-6A0F1FF3924B}" srcId="{66B45D11-8BDF-481F-8820-97BE856583A8}" destId="{7A749254-C27A-45D6-9688-3D39FD6FA105}" srcOrd="0" destOrd="0" parTransId="{8C470F04-396C-455D-9F53-FA07E4DA5C67}" sibTransId="{AD50E419-4B17-46EF-B5C3-104117490BB6}"/>
    <dgm:cxn modelId="{F9284F54-A8AA-4FA6-BD36-71559E4DBFC8}" type="presOf" srcId="{66B45D11-8BDF-481F-8820-97BE856583A8}" destId="{247FE466-B9F2-4B12-9304-EBA9AFADA79B}" srcOrd="0" destOrd="0" presId="urn:microsoft.com/office/officeart/2005/8/layout/vList5"/>
    <dgm:cxn modelId="{56639A73-8027-4D5B-978B-B1A979D5EC85}" srcId="{66B45D11-8BDF-481F-8820-97BE856583A8}" destId="{9F3EF6F5-8050-4217-B3FF-14D21266C4F8}" srcOrd="2" destOrd="0" parTransId="{37409321-ADE6-4002-82AE-313DE8F0F65D}" sibTransId="{64E6A9F9-0C37-413D-B51B-43C8E1B0D5B2}"/>
    <dgm:cxn modelId="{B8064BA9-2ED7-4AC6-93A0-DD7233727348}" srcId="{9F3EF6F5-8050-4217-B3FF-14D21266C4F8}" destId="{2CF4CB85-9EC2-4063-BF7C-61728C705A84}" srcOrd="0" destOrd="0" parTransId="{43F0252E-7D3A-411D-8E07-15A6191FEF29}" sibTransId="{EA620005-5777-44B0-84F3-E282E4E03877}"/>
    <dgm:cxn modelId="{E732968C-9D4F-417E-B94C-1D72CC5979EF}" type="presOf" srcId="{9F3EF6F5-8050-4217-B3FF-14D21266C4F8}" destId="{1D1BEA25-D41C-4CD5-8249-36861DF7E8ED}" srcOrd="0" destOrd="0" presId="urn:microsoft.com/office/officeart/2005/8/layout/vList5"/>
    <dgm:cxn modelId="{26C55205-73F2-4D27-BE7D-8276EBFBCA00}" type="presParOf" srcId="{247FE466-B9F2-4B12-9304-EBA9AFADA79B}" destId="{9A869971-0293-416F-BB42-4B405953CCD9}" srcOrd="0" destOrd="0" presId="urn:microsoft.com/office/officeart/2005/8/layout/vList5"/>
    <dgm:cxn modelId="{3CA76864-BB39-40CA-9119-A9F60B20AA58}" type="presParOf" srcId="{9A869971-0293-416F-BB42-4B405953CCD9}" destId="{892644BE-2B82-4A9B-B46C-E9702B6FBA0C}" srcOrd="0" destOrd="0" presId="urn:microsoft.com/office/officeart/2005/8/layout/vList5"/>
    <dgm:cxn modelId="{558E77AC-DC61-4022-9DB4-07387182DC72}" type="presParOf" srcId="{9A869971-0293-416F-BB42-4B405953CCD9}" destId="{300D8CAE-486D-4AEB-AC4C-B550EB13FB19}" srcOrd="1" destOrd="0" presId="urn:microsoft.com/office/officeart/2005/8/layout/vList5"/>
    <dgm:cxn modelId="{9DE6C0E1-2EF7-4CC6-BF63-EB112F67F5DB}" type="presParOf" srcId="{247FE466-B9F2-4B12-9304-EBA9AFADA79B}" destId="{0C58D966-C747-4E21-AC7A-325CA9399DFE}" srcOrd="1" destOrd="0" presId="urn:microsoft.com/office/officeart/2005/8/layout/vList5"/>
    <dgm:cxn modelId="{468A5C4B-23AE-45F6-AA67-151DB69FD905}" type="presParOf" srcId="{247FE466-B9F2-4B12-9304-EBA9AFADA79B}" destId="{FDE05AC2-79DA-4F7D-961E-FD98D5266562}" srcOrd="2" destOrd="0" presId="urn:microsoft.com/office/officeart/2005/8/layout/vList5"/>
    <dgm:cxn modelId="{AA8E61BC-7024-424C-8ADB-C5EDB5D01494}" type="presParOf" srcId="{FDE05AC2-79DA-4F7D-961E-FD98D5266562}" destId="{45A70D00-4C5D-4581-8575-E02C18DFB306}" srcOrd="0" destOrd="0" presId="urn:microsoft.com/office/officeart/2005/8/layout/vList5"/>
    <dgm:cxn modelId="{CF6A8344-8912-411E-8C8F-ED5250220779}" type="presParOf" srcId="{FDE05AC2-79DA-4F7D-961E-FD98D5266562}" destId="{D37048E0-F2BA-4A4B-B1DC-634056F59C38}" srcOrd="1" destOrd="0" presId="urn:microsoft.com/office/officeart/2005/8/layout/vList5"/>
    <dgm:cxn modelId="{94AF6CDC-945F-4058-B93F-CFCA99BA205D}" type="presParOf" srcId="{247FE466-B9F2-4B12-9304-EBA9AFADA79B}" destId="{2CC3BEA4-4B4D-4160-A77A-4E8A72B523E3}" srcOrd="3" destOrd="0" presId="urn:microsoft.com/office/officeart/2005/8/layout/vList5"/>
    <dgm:cxn modelId="{4C65A1B4-38EB-4D35-AA43-44FF64863C16}" type="presParOf" srcId="{247FE466-B9F2-4B12-9304-EBA9AFADA79B}" destId="{A7C8A0A3-07BD-43C8-BEE0-B8F9EA472747}" srcOrd="4" destOrd="0" presId="urn:microsoft.com/office/officeart/2005/8/layout/vList5"/>
    <dgm:cxn modelId="{8810D842-7145-4C76-8C54-C478CD0B252B}" type="presParOf" srcId="{A7C8A0A3-07BD-43C8-BEE0-B8F9EA472747}" destId="{1D1BEA25-D41C-4CD5-8249-36861DF7E8ED}" srcOrd="0" destOrd="0" presId="urn:microsoft.com/office/officeart/2005/8/layout/vList5"/>
    <dgm:cxn modelId="{112C869A-F600-499A-A871-F10265889F7E}" type="presParOf" srcId="{A7C8A0A3-07BD-43C8-BEE0-B8F9EA472747}" destId="{E72683B4-C997-4D07-A118-6AB89C9935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03DA2-AD86-448E-86BE-FEFE7C339087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5C44CEE-714D-41A8-9F4A-308133B5F7E6}">
      <dgm:prSet phldrT="[Текст]"/>
      <dgm:spPr/>
      <dgm:t>
        <a:bodyPr/>
        <a:lstStyle/>
        <a:p>
          <a:r>
            <a:rPr lang="ru-RU" b="0" i="0" dirty="0" smtClean="0">
              <a:latin typeface="Arial Black" pitchFamily="34" charset="0"/>
            </a:rPr>
            <a:t>Молочная </a:t>
          </a:r>
          <a:endParaRPr lang="ru-RU" dirty="0">
            <a:latin typeface="Arial Black" pitchFamily="34" charset="0"/>
          </a:endParaRPr>
        </a:p>
      </dgm:t>
    </dgm:pt>
    <dgm:pt modelId="{D5A9CD93-7BCC-422E-9BF9-30CC5D8A88D8}" type="parTrans" cxnId="{825958A9-8D25-49C4-B4E3-07468D4F641C}">
      <dgm:prSet/>
      <dgm:spPr/>
      <dgm:t>
        <a:bodyPr/>
        <a:lstStyle/>
        <a:p>
          <a:endParaRPr lang="ru-RU"/>
        </a:p>
      </dgm:t>
    </dgm:pt>
    <dgm:pt modelId="{6FF631CE-AEBE-4613-A7E7-EFA01EDA866E}" type="sibTrans" cxnId="{825958A9-8D25-49C4-B4E3-07468D4F641C}">
      <dgm:prSet/>
      <dgm:spPr/>
      <dgm:t>
        <a:bodyPr/>
        <a:lstStyle/>
        <a:p>
          <a:endParaRPr lang="ru-RU"/>
        </a:p>
      </dgm:t>
    </dgm:pt>
    <dgm:pt modelId="{BA682C52-1B27-485A-B97A-0CE868653FA4}">
      <dgm:prSet phldrT="[Текст]"/>
      <dgm:spPr/>
      <dgm:t>
        <a:bodyPr/>
        <a:lstStyle/>
        <a:p>
          <a:r>
            <a:rPr lang="ru-RU" b="0" i="0" dirty="0" smtClean="0">
              <a:latin typeface="Arial Black" pitchFamily="34" charset="0"/>
            </a:rPr>
            <a:t>самая распространённый вид мастики. За основу берётся сгущённое молоко. Такой массой покрывается основа изделия. Мелкие фигурки лепить невозможно, а средних размеров - вполне реально.</a:t>
          </a:r>
          <a:endParaRPr lang="ru-RU" dirty="0">
            <a:latin typeface="Arial Black" pitchFamily="34" charset="0"/>
          </a:endParaRPr>
        </a:p>
      </dgm:t>
    </dgm:pt>
    <dgm:pt modelId="{7992382D-5261-4686-BC3E-DF8D17231021}" type="parTrans" cxnId="{0173C19E-42AC-4AEB-B638-6DC1622C8E54}">
      <dgm:prSet/>
      <dgm:spPr/>
      <dgm:t>
        <a:bodyPr/>
        <a:lstStyle/>
        <a:p>
          <a:endParaRPr lang="ru-RU"/>
        </a:p>
      </dgm:t>
    </dgm:pt>
    <dgm:pt modelId="{270AAE73-153F-4FF2-A3F9-7E07F5438D27}" type="sibTrans" cxnId="{0173C19E-42AC-4AEB-B638-6DC1622C8E54}">
      <dgm:prSet/>
      <dgm:spPr/>
      <dgm:t>
        <a:bodyPr/>
        <a:lstStyle/>
        <a:p>
          <a:endParaRPr lang="ru-RU"/>
        </a:p>
      </dgm:t>
    </dgm:pt>
    <dgm:pt modelId="{761EDAE7-402E-4F0B-B019-F6056CD60FB5}">
      <dgm:prSet phldrT="[Текст]"/>
      <dgm:spPr/>
      <dgm:t>
        <a:bodyPr/>
        <a:lstStyle/>
        <a:p>
          <a:r>
            <a:rPr lang="ru-RU" b="0" i="0" dirty="0" smtClean="0">
              <a:latin typeface="Arial Black" pitchFamily="34" charset="0"/>
            </a:rPr>
            <a:t>Цветочная мастика</a:t>
          </a:r>
          <a:endParaRPr lang="ru-RU" dirty="0">
            <a:latin typeface="Arial Black" pitchFamily="34" charset="0"/>
          </a:endParaRPr>
        </a:p>
      </dgm:t>
    </dgm:pt>
    <dgm:pt modelId="{D4E46DC6-4853-482C-8068-3A8638DAA8A9}" type="parTrans" cxnId="{B93D8A50-8D4B-4DF9-AF57-E15DAB7BDF3B}">
      <dgm:prSet/>
      <dgm:spPr/>
      <dgm:t>
        <a:bodyPr/>
        <a:lstStyle/>
        <a:p>
          <a:endParaRPr lang="ru-RU"/>
        </a:p>
      </dgm:t>
    </dgm:pt>
    <dgm:pt modelId="{83D9B749-B83F-4EC3-8F6C-84B029B52D17}" type="sibTrans" cxnId="{B93D8A50-8D4B-4DF9-AF57-E15DAB7BDF3B}">
      <dgm:prSet/>
      <dgm:spPr/>
      <dgm:t>
        <a:bodyPr/>
        <a:lstStyle/>
        <a:p>
          <a:endParaRPr lang="ru-RU"/>
        </a:p>
      </dgm:t>
    </dgm:pt>
    <dgm:pt modelId="{84E5A1DF-6BA9-48BB-AF45-8473EEE78C9D}">
      <dgm:prSet phldrT="[Текст]" custT="1"/>
      <dgm:spPr/>
      <dgm:t>
        <a:bodyPr/>
        <a:lstStyle/>
        <a:p>
          <a:r>
            <a:rPr lang="ru-RU" sz="1800" b="0" i="0" dirty="0" smtClean="0">
              <a:latin typeface="Arial Black" pitchFamily="34" charset="0"/>
            </a:rPr>
            <a:t>подходит для ювелирной работы. Из неё очень хорошо получается лепить цветочки, лепесточки. Хорошо держит форму.</a:t>
          </a:r>
          <a:endParaRPr lang="ru-RU" sz="1800" dirty="0">
            <a:latin typeface="Arial Black" pitchFamily="34" charset="0"/>
          </a:endParaRPr>
        </a:p>
      </dgm:t>
    </dgm:pt>
    <dgm:pt modelId="{9413F58E-5D87-44E9-8FE5-56687A6DA90E}" type="parTrans" cxnId="{A0F3D7A2-9FA9-4F88-B97E-C807BBA52BEC}">
      <dgm:prSet/>
      <dgm:spPr/>
      <dgm:t>
        <a:bodyPr/>
        <a:lstStyle/>
        <a:p>
          <a:endParaRPr lang="ru-RU"/>
        </a:p>
      </dgm:t>
    </dgm:pt>
    <dgm:pt modelId="{7F87EFBD-53AE-441A-8240-A2FA01176A6E}" type="sibTrans" cxnId="{A0F3D7A2-9FA9-4F88-B97E-C807BBA52BEC}">
      <dgm:prSet/>
      <dgm:spPr/>
      <dgm:t>
        <a:bodyPr/>
        <a:lstStyle/>
        <a:p>
          <a:endParaRPr lang="ru-RU"/>
        </a:p>
      </dgm:t>
    </dgm:pt>
    <dgm:pt modelId="{A65AF0BE-7BD4-4575-AEC5-9B2FBA58BAE9}">
      <dgm:prSet phldrT="[Текст]"/>
      <dgm:spPr/>
      <dgm:t>
        <a:bodyPr/>
        <a:lstStyle/>
        <a:p>
          <a:r>
            <a:rPr lang="ru-RU" b="0" i="0" dirty="0" smtClean="0">
              <a:latin typeface="Arial Black" pitchFamily="34" charset="0"/>
            </a:rPr>
            <a:t>Промышленная</a:t>
          </a:r>
          <a:endParaRPr lang="ru-RU" dirty="0">
            <a:latin typeface="Arial Black" pitchFamily="34" charset="0"/>
          </a:endParaRPr>
        </a:p>
      </dgm:t>
    </dgm:pt>
    <dgm:pt modelId="{42E7BF1E-89B2-4BFA-A1C2-5A2B46698576}" type="parTrans" cxnId="{CB1D72EE-C2CF-439C-A0F3-3C877A0BDA74}">
      <dgm:prSet/>
      <dgm:spPr/>
      <dgm:t>
        <a:bodyPr/>
        <a:lstStyle/>
        <a:p>
          <a:endParaRPr lang="ru-RU"/>
        </a:p>
      </dgm:t>
    </dgm:pt>
    <dgm:pt modelId="{C1464389-32A6-4B74-89B2-BBB5BF55975E}" type="sibTrans" cxnId="{CB1D72EE-C2CF-439C-A0F3-3C877A0BDA74}">
      <dgm:prSet/>
      <dgm:spPr/>
      <dgm:t>
        <a:bodyPr/>
        <a:lstStyle/>
        <a:p>
          <a:endParaRPr lang="ru-RU"/>
        </a:p>
      </dgm:t>
    </dgm:pt>
    <dgm:pt modelId="{8AB1A980-5718-42BF-B9B4-DAC663FC6650}">
      <dgm:prSet phldrT="[Текст]" custT="1"/>
      <dgm:spPr/>
      <dgm:t>
        <a:bodyPr/>
        <a:lstStyle/>
        <a:p>
          <a:r>
            <a:rPr lang="ru-RU" sz="1800" b="0" i="0" dirty="0" smtClean="0">
              <a:latin typeface="Arial Black" pitchFamily="34" charset="0"/>
            </a:rPr>
            <a:t>делают только на специально оборудованных кондитерских фабриках. Дома её сделать невозможно. Промышленная мастика годится абсолютно для любого вида лепки или обтягивания.</a:t>
          </a:r>
          <a:endParaRPr lang="ru-RU" sz="1800" dirty="0">
            <a:latin typeface="Arial Black" pitchFamily="34" charset="0"/>
          </a:endParaRPr>
        </a:p>
      </dgm:t>
    </dgm:pt>
    <dgm:pt modelId="{9D32820C-1B3F-461C-B2FD-14442F90B749}" type="parTrans" cxnId="{F0C0FED4-37A6-4DBD-93DF-140ACD8DA301}">
      <dgm:prSet/>
      <dgm:spPr/>
      <dgm:t>
        <a:bodyPr/>
        <a:lstStyle/>
        <a:p>
          <a:endParaRPr lang="ru-RU"/>
        </a:p>
      </dgm:t>
    </dgm:pt>
    <dgm:pt modelId="{885CDA08-CC09-4704-91D0-9BAC53E1B149}" type="sibTrans" cxnId="{F0C0FED4-37A6-4DBD-93DF-140ACD8DA301}">
      <dgm:prSet/>
      <dgm:spPr/>
      <dgm:t>
        <a:bodyPr/>
        <a:lstStyle/>
        <a:p>
          <a:endParaRPr lang="ru-RU"/>
        </a:p>
      </dgm:t>
    </dgm:pt>
    <dgm:pt modelId="{0E8895EF-083F-49C2-8A6E-D4383F1B975B}" type="pres">
      <dgm:prSet presAssocID="{54A03DA2-AD86-448E-86BE-FEFE7C3390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0C1AD2-3D5E-4469-A6F9-DBEBF3186A52}" type="pres">
      <dgm:prSet presAssocID="{85C44CEE-714D-41A8-9F4A-308133B5F7E6}" presName="linNode" presStyleCnt="0"/>
      <dgm:spPr/>
    </dgm:pt>
    <dgm:pt modelId="{3F2F9044-8594-41CC-A4F0-D2C07D06D62D}" type="pres">
      <dgm:prSet presAssocID="{85C44CEE-714D-41A8-9F4A-308133B5F7E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9DD8D-C971-4BB7-94B0-EBC30EB69785}" type="pres">
      <dgm:prSet presAssocID="{85C44CEE-714D-41A8-9F4A-308133B5F7E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B1418-F20C-4480-B7A6-7F7BDFC6F8D7}" type="pres">
      <dgm:prSet presAssocID="{6FF631CE-AEBE-4613-A7E7-EFA01EDA866E}" presName="sp" presStyleCnt="0"/>
      <dgm:spPr/>
    </dgm:pt>
    <dgm:pt modelId="{FB4D9EFD-78B7-4F96-BAF7-3722D301F46B}" type="pres">
      <dgm:prSet presAssocID="{761EDAE7-402E-4F0B-B019-F6056CD60FB5}" presName="linNode" presStyleCnt="0"/>
      <dgm:spPr/>
    </dgm:pt>
    <dgm:pt modelId="{00BE5D45-BAA5-4AE5-AD66-0CCBD083E5A8}" type="pres">
      <dgm:prSet presAssocID="{761EDAE7-402E-4F0B-B019-F6056CD60FB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DE771-FDAE-4304-A276-01D0FD3762FC}" type="pres">
      <dgm:prSet presAssocID="{761EDAE7-402E-4F0B-B019-F6056CD60FB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E3B14-21FB-4F5D-835A-D7941403FD14}" type="pres">
      <dgm:prSet presAssocID="{83D9B749-B83F-4EC3-8F6C-84B029B52D17}" presName="sp" presStyleCnt="0"/>
      <dgm:spPr/>
    </dgm:pt>
    <dgm:pt modelId="{59F9F8A1-603E-424B-A88C-428FDA453F59}" type="pres">
      <dgm:prSet presAssocID="{A65AF0BE-7BD4-4575-AEC5-9B2FBA58BAE9}" presName="linNode" presStyleCnt="0"/>
      <dgm:spPr/>
    </dgm:pt>
    <dgm:pt modelId="{EA7E2797-7661-48FE-B521-FC8D147A4A94}" type="pres">
      <dgm:prSet presAssocID="{A65AF0BE-7BD4-4575-AEC5-9B2FBA58BAE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96665-9CFA-44FD-9144-15CB3AADCB8C}" type="pres">
      <dgm:prSet presAssocID="{A65AF0BE-7BD4-4575-AEC5-9B2FBA58BA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7A82DF-A7BF-49DE-B0E0-D4F81E3B6D78}" type="presOf" srcId="{BA682C52-1B27-485A-B97A-0CE868653FA4}" destId="{3C49DD8D-C971-4BB7-94B0-EBC30EB69785}" srcOrd="0" destOrd="0" presId="urn:microsoft.com/office/officeart/2005/8/layout/vList5"/>
    <dgm:cxn modelId="{CB1D72EE-C2CF-439C-A0F3-3C877A0BDA74}" srcId="{54A03DA2-AD86-448E-86BE-FEFE7C339087}" destId="{A65AF0BE-7BD4-4575-AEC5-9B2FBA58BAE9}" srcOrd="2" destOrd="0" parTransId="{42E7BF1E-89B2-4BFA-A1C2-5A2B46698576}" sibTransId="{C1464389-32A6-4B74-89B2-BBB5BF55975E}"/>
    <dgm:cxn modelId="{0173C19E-42AC-4AEB-B638-6DC1622C8E54}" srcId="{85C44CEE-714D-41A8-9F4A-308133B5F7E6}" destId="{BA682C52-1B27-485A-B97A-0CE868653FA4}" srcOrd="0" destOrd="0" parTransId="{7992382D-5261-4686-BC3E-DF8D17231021}" sibTransId="{270AAE73-153F-4FF2-A3F9-7E07F5438D27}"/>
    <dgm:cxn modelId="{F0C0FED4-37A6-4DBD-93DF-140ACD8DA301}" srcId="{A65AF0BE-7BD4-4575-AEC5-9B2FBA58BAE9}" destId="{8AB1A980-5718-42BF-B9B4-DAC663FC6650}" srcOrd="0" destOrd="0" parTransId="{9D32820C-1B3F-461C-B2FD-14442F90B749}" sibTransId="{885CDA08-CC09-4704-91D0-9BAC53E1B149}"/>
    <dgm:cxn modelId="{AB481645-22B0-459F-90D2-50AA4332F9D9}" type="presOf" srcId="{54A03DA2-AD86-448E-86BE-FEFE7C339087}" destId="{0E8895EF-083F-49C2-8A6E-D4383F1B975B}" srcOrd="0" destOrd="0" presId="urn:microsoft.com/office/officeart/2005/8/layout/vList5"/>
    <dgm:cxn modelId="{DF7CEE99-FBFF-41DD-8D92-270F0F1E02AC}" type="presOf" srcId="{761EDAE7-402E-4F0B-B019-F6056CD60FB5}" destId="{00BE5D45-BAA5-4AE5-AD66-0CCBD083E5A8}" srcOrd="0" destOrd="0" presId="urn:microsoft.com/office/officeart/2005/8/layout/vList5"/>
    <dgm:cxn modelId="{BF27510B-78DB-429A-A3F6-756F99163C92}" type="presOf" srcId="{A65AF0BE-7BD4-4575-AEC5-9B2FBA58BAE9}" destId="{EA7E2797-7661-48FE-B521-FC8D147A4A94}" srcOrd="0" destOrd="0" presId="urn:microsoft.com/office/officeart/2005/8/layout/vList5"/>
    <dgm:cxn modelId="{A0F3D7A2-9FA9-4F88-B97E-C807BBA52BEC}" srcId="{761EDAE7-402E-4F0B-B019-F6056CD60FB5}" destId="{84E5A1DF-6BA9-48BB-AF45-8473EEE78C9D}" srcOrd="0" destOrd="0" parTransId="{9413F58E-5D87-44E9-8FE5-56687A6DA90E}" sibTransId="{7F87EFBD-53AE-441A-8240-A2FA01176A6E}"/>
    <dgm:cxn modelId="{B93D8A50-8D4B-4DF9-AF57-E15DAB7BDF3B}" srcId="{54A03DA2-AD86-448E-86BE-FEFE7C339087}" destId="{761EDAE7-402E-4F0B-B019-F6056CD60FB5}" srcOrd="1" destOrd="0" parTransId="{D4E46DC6-4853-482C-8068-3A8638DAA8A9}" sibTransId="{83D9B749-B83F-4EC3-8F6C-84B029B52D17}"/>
    <dgm:cxn modelId="{81FC9C44-C9FA-4C66-8A31-E10212755674}" type="presOf" srcId="{84E5A1DF-6BA9-48BB-AF45-8473EEE78C9D}" destId="{AB2DE771-FDAE-4304-A276-01D0FD3762FC}" srcOrd="0" destOrd="0" presId="urn:microsoft.com/office/officeart/2005/8/layout/vList5"/>
    <dgm:cxn modelId="{960BD5C4-CD5E-489A-ABDA-188BB8E39256}" type="presOf" srcId="{8AB1A980-5718-42BF-B9B4-DAC663FC6650}" destId="{F7196665-9CFA-44FD-9144-15CB3AADCB8C}" srcOrd="0" destOrd="0" presId="urn:microsoft.com/office/officeart/2005/8/layout/vList5"/>
    <dgm:cxn modelId="{825958A9-8D25-49C4-B4E3-07468D4F641C}" srcId="{54A03DA2-AD86-448E-86BE-FEFE7C339087}" destId="{85C44CEE-714D-41A8-9F4A-308133B5F7E6}" srcOrd="0" destOrd="0" parTransId="{D5A9CD93-7BCC-422E-9BF9-30CC5D8A88D8}" sibTransId="{6FF631CE-AEBE-4613-A7E7-EFA01EDA866E}"/>
    <dgm:cxn modelId="{76456432-B994-4DEA-A626-77CDAD8BEA28}" type="presOf" srcId="{85C44CEE-714D-41A8-9F4A-308133B5F7E6}" destId="{3F2F9044-8594-41CC-A4F0-D2C07D06D62D}" srcOrd="0" destOrd="0" presId="urn:microsoft.com/office/officeart/2005/8/layout/vList5"/>
    <dgm:cxn modelId="{EE46F13F-1730-4AD5-A677-29974964FEA5}" type="presParOf" srcId="{0E8895EF-083F-49C2-8A6E-D4383F1B975B}" destId="{990C1AD2-3D5E-4469-A6F9-DBEBF3186A52}" srcOrd="0" destOrd="0" presId="urn:microsoft.com/office/officeart/2005/8/layout/vList5"/>
    <dgm:cxn modelId="{63E69756-8BBF-4D90-9284-1576026EF7FA}" type="presParOf" srcId="{990C1AD2-3D5E-4469-A6F9-DBEBF3186A52}" destId="{3F2F9044-8594-41CC-A4F0-D2C07D06D62D}" srcOrd="0" destOrd="0" presId="urn:microsoft.com/office/officeart/2005/8/layout/vList5"/>
    <dgm:cxn modelId="{0FD81B28-D16F-406B-B10B-F71C2B53A6BB}" type="presParOf" srcId="{990C1AD2-3D5E-4469-A6F9-DBEBF3186A52}" destId="{3C49DD8D-C971-4BB7-94B0-EBC30EB69785}" srcOrd="1" destOrd="0" presId="urn:microsoft.com/office/officeart/2005/8/layout/vList5"/>
    <dgm:cxn modelId="{A915BE69-DAE9-41E1-939F-2A4AF2317AA9}" type="presParOf" srcId="{0E8895EF-083F-49C2-8A6E-D4383F1B975B}" destId="{258B1418-F20C-4480-B7A6-7F7BDFC6F8D7}" srcOrd="1" destOrd="0" presId="urn:microsoft.com/office/officeart/2005/8/layout/vList5"/>
    <dgm:cxn modelId="{9001B5AB-C74F-45D5-A957-369D15A9E01D}" type="presParOf" srcId="{0E8895EF-083F-49C2-8A6E-D4383F1B975B}" destId="{FB4D9EFD-78B7-4F96-BAF7-3722D301F46B}" srcOrd="2" destOrd="0" presId="urn:microsoft.com/office/officeart/2005/8/layout/vList5"/>
    <dgm:cxn modelId="{6948B512-FA01-4C21-B373-66A735FE260B}" type="presParOf" srcId="{FB4D9EFD-78B7-4F96-BAF7-3722D301F46B}" destId="{00BE5D45-BAA5-4AE5-AD66-0CCBD083E5A8}" srcOrd="0" destOrd="0" presId="urn:microsoft.com/office/officeart/2005/8/layout/vList5"/>
    <dgm:cxn modelId="{8D765B2C-4D20-4201-B016-A5B5692B35EC}" type="presParOf" srcId="{FB4D9EFD-78B7-4F96-BAF7-3722D301F46B}" destId="{AB2DE771-FDAE-4304-A276-01D0FD3762FC}" srcOrd="1" destOrd="0" presId="urn:microsoft.com/office/officeart/2005/8/layout/vList5"/>
    <dgm:cxn modelId="{A331DD19-AF4C-44FC-95F2-11AC0FC16684}" type="presParOf" srcId="{0E8895EF-083F-49C2-8A6E-D4383F1B975B}" destId="{384E3B14-21FB-4F5D-835A-D7941403FD14}" srcOrd="3" destOrd="0" presId="urn:microsoft.com/office/officeart/2005/8/layout/vList5"/>
    <dgm:cxn modelId="{D335DC15-7F77-46A4-87C4-BAD910F867F0}" type="presParOf" srcId="{0E8895EF-083F-49C2-8A6E-D4383F1B975B}" destId="{59F9F8A1-603E-424B-A88C-428FDA453F59}" srcOrd="4" destOrd="0" presId="urn:microsoft.com/office/officeart/2005/8/layout/vList5"/>
    <dgm:cxn modelId="{0C05747E-043D-425F-B415-E386FA1858F7}" type="presParOf" srcId="{59F9F8A1-603E-424B-A88C-428FDA453F59}" destId="{EA7E2797-7661-48FE-B521-FC8D147A4A94}" srcOrd="0" destOrd="0" presId="urn:microsoft.com/office/officeart/2005/8/layout/vList5"/>
    <dgm:cxn modelId="{ECED09FA-4A60-40CA-8EBA-31C13714E5B8}" type="presParOf" srcId="{59F9F8A1-603E-424B-A88C-428FDA453F59}" destId="{F7196665-9CFA-44FD-9144-15CB3AADCB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D8CAE-486D-4AEB-AC4C-B550EB13FB19}">
      <dsp:nvSpPr>
        <dsp:cNvPr id="0" name=""/>
        <dsp:cNvSpPr/>
      </dsp:nvSpPr>
      <dsp:spPr>
        <a:xfrm rot="5400000">
          <a:off x="5427527" y="-2200306"/>
          <a:ext cx="1336648" cy="57372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 Black" pitchFamily="34" charset="0"/>
            </a:rPr>
            <a:t>за основу берётся мёд, который при приготовлении держится монолитно, мастика получается эластичная.</a:t>
          </a:r>
          <a:endParaRPr lang="ru-RU" sz="2000" kern="1200" dirty="0">
            <a:latin typeface="Arial Black" pitchFamily="34" charset="0"/>
          </a:endParaRPr>
        </a:p>
      </dsp:txBody>
      <dsp:txXfrm rot="-5400000">
        <a:off x="3227215" y="65256"/>
        <a:ext cx="5672022" cy="1206148"/>
      </dsp:txXfrm>
    </dsp:sp>
    <dsp:sp modelId="{892644BE-2B82-4A9B-B46C-E9702B6FBA0C}">
      <dsp:nvSpPr>
        <dsp:cNvPr id="0" name=""/>
        <dsp:cNvSpPr/>
      </dsp:nvSpPr>
      <dsp:spPr>
        <a:xfrm>
          <a:off x="0" y="2531"/>
          <a:ext cx="3227215" cy="1670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Black" pitchFamily="34" charset="0"/>
            </a:rPr>
            <a:t>Медовая</a:t>
          </a:r>
          <a:endParaRPr lang="ru-RU" sz="2500" kern="1200" dirty="0"/>
        </a:p>
      </dsp:txBody>
      <dsp:txXfrm>
        <a:off x="81562" y="84093"/>
        <a:ext cx="3064091" cy="1507686"/>
      </dsp:txXfrm>
    </dsp:sp>
    <dsp:sp modelId="{D37048E0-F2BA-4A4B-B1DC-634056F59C38}">
      <dsp:nvSpPr>
        <dsp:cNvPr id="0" name=""/>
        <dsp:cNvSpPr/>
      </dsp:nvSpPr>
      <dsp:spPr>
        <a:xfrm rot="5400000">
          <a:off x="5427527" y="-276348"/>
          <a:ext cx="1336648" cy="5737272"/>
        </a:xfrm>
        <a:prstGeom prst="round2Same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Arial Black" pitchFamily="34" charset="0"/>
            </a:rPr>
            <a:t>быстро застывает и становится упругой. Из нее легко вырезать лепесточки, трудные мелкие детали. Основа – желатин.</a:t>
          </a:r>
          <a:endParaRPr lang="ru-RU" sz="2000" kern="1200" dirty="0">
            <a:latin typeface="Arial Black" pitchFamily="34" charset="0"/>
          </a:endParaRPr>
        </a:p>
      </dsp:txBody>
      <dsp:txXfrm rot="-5400000">
        <a:off x="3227215" y="1989214"/>
        <a:ext cx="5672022" cy="1206148"/>
      </dsp:txXfrm>
    </dsp:sp>
    <dsp:sp modelId="{45A70D00-4C5D-4581-8575-E02C18DFB306}">
      <dsp:nvSpPr>
        <dsp:cNvPr id="0" name=""/>
        <dsp:cNvSpPr/>
      </dsp:nvSpPr>
      <dsp:spPr>
        <a:xfrm>
          <a:off x="0" y="1756882"/>
          <a:ext cx="3227215" cy="167081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latin typeface="Arial Black" pitchFamily="34" charset="0"/>
            </a:rPr>
            <a:t>Желатиновая</a:t>
          </a:r>
          <a:endParaRPr lang="ru-RU" sz="2500" b="1" kern="1200" dirty="0">
            <a:latin typeface="Arial Black" pitchFamily="34" charset="0"/>
          </a:endParaRPr>
        </a:p>
      </dsp:txBody>
      <dsp:txXfrm>
        <a:off x="81562" y="1838444"/>
        <a:ext cx="3064091" cy="1507686"/>
      </dsp:txXfrm>
    </dsp:sp>
    <dsp:sp modelId="{E72683B4-C997-4D07-A118-6AB89C9935F0}">
      <dsp:nvSpPr>
        <dsp:cNvPr id="0" name=""/>
        <dsp:cNvSpPr/>
      </dsp:nvSpPr>
      <dsp:spPr>
        <a:xfrm rot="5400000">
          <a:off x="5427527" y="1478002"/>
          <a:ext cx="1336648" cy="5737272"/>
        </a:xfrm>
        <a:prstGeom prst="round2Same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i="0" kern="1200" dirty="0" smtClean="0">
              <a:latin typeface="Arial Black" pitchFamily="34" charset="0"/>
            </a:rPr>
            <a:t>удобно использовать для покрытия основы кондитерского изделия. Она очень мягкая, поэтому вырезать разные фигурки из нее не получится.</a:t>
          </a:r>
          <a:endParaRPr lang="ru-RU" sz="1700" kern="1200" dirty="0">
            <a:latin typeface="Arial Black" pitchFamily="34" charset="0"/>
          </a:endParaRPr>
        </a:p>
      </dsp:txBody>
      <dsp:txXfrm rot="-5400000">
        <a:off x="3227215" y="3743564"/>
        <a:ext cx="5672022" cy="1206148"/>
      </dsp:txXfrm>
    </dsp:sp>
    <dsp:sp modelId="{1D1BEA25-D41C-4CD5-8249-36861DF7E8ED}">
      <dsp:nvSpPr>
        <dsp:cNvPr id="0" name=""/>
        <dsp:cNvSpPr/>
      </dsp:nvSpPr>
      <dsp:spPr>
        <a:xfrm>
          <a:off x="0" y="3511233"/>
          <a:ext cx="3227215" cy="167081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>
              <a:latin typeface="Arial Black" pitchFamily="34" charset="0"/>
            </a:rPr>
            <a:t>Марципановая</a:t>
          </a:r>
          <a:endParaRPr lang="ru-RU" sz="2500" kern="1200" dirty="0">
            <a:latin typeface="Arial Black" pitchFamily="34" charset="0"/>
          </a:endParaRPr>
        </a:p>
      </dsp:txBody>
      <dsp:txXfrm>
        <a:off x="81562" y="3592795"/>
        <a:ext cx="3064091" cy="150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9DD8D-C971-4BB7-94B0-EBC30EB69785}">
      <dsp:nvSpPr>
        <dsp:cNvPr id="0" name=""/>
        <dsp:cNvSpPr/>
      </dsp:nvSpPr>
      <dsp:spPr>
        <a:xfrm rot="5400000">
          <a:off x="5513962" y="-2043467"/>
          <a:ext cx="1407914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0" kern="1200" dirty="0" smtClean="0">
              <a:latin typeface="Arial Black" pitchFamily="34" charset="0"/>
            </a:rPr>
            <a:t>самая распространённый вид мастики. За основу берётся сгущённое молоко. Такой массой покрывается основа изделия. Мелкие фигурки лепить невозможно, а средних размеров - вполне реально.</a:t>
          </a:r>
          <a:endParaRPr lang="ru-RU" sz="1500" kern="1200" dirty="0">
            <a:latin typeface="Arial Black" pitchFamily="34" charset="0"/>
          </a:endParaRPr>
        </a:p>
      </dsp:txBody>
      <dsp:txXfrm rot="-5400000">
        <a:off x="3291840" y="247384"/>
        <a:ext cx="5783431" cy="1270456"/>
      </dsp:txXfrm>
    </dsp:sp>
    <dsp:sp modelId="{3F2F9044-8594-41CC-A4F0-D2C07D06D62D}">
      <dsp:nvSpPr>
        <dsp:cNvPr id="0" name=""/>
        <dsp:cNvSpPr/>
      </dsp:nvSpPr>
      <dsp:spPr>
        <a:xfrm>
          <a:off x="0" y="2666"/>
          <a:ext cx="3291840" cy="17598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 Black" pitchFamily="34" charset="0"/>
            </a:rPr>
            <a:t>Молочная </a:t>
          </a:r>
          <a:endParaRPr lang="ru-RU" sz="2400" kern="1200" dirty="0">
            <a:latin typeface="Arial Black" pitchFamily="34" charset="0"/>
          </a:endParaRPr>
        </a:p>
      </dsp:txBody>
      <dsp:txXfrm>
        <a:off x="85911" y="88577"/>
        <a:ext cx="3120018" cy="1588070"/>
      </dsp:txXfrm>
    </dsp:sp>
    <dsp:sp modelId="{AB2DE771-FDAE-4304-A276-01D0FD3762FC}">
      <dsp:nvSpPr>
        <dsp:cNvPr id="0" name=""/>
        <dsp:cNvSpPr/>
      </dsp:nvSpPr>
      <dsp:spPr>
        <a:xfrm rot="5400000">
          <a:off x="5513962" y="-195580"/>
          <a:ext cx="1407914" cy="585216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Arial Black" pitchFamily="34" charset="0"/>
            </a:rPr>
            <a:t>подходит для ювелирной работы. Из неё очень хорошо получается лепить цветочки, лепесточки. Хорошо держит форму.</a:t>
          </a:r>
          <a:endParaRPr lang="ru-RU" sz="1800" kern="1200" dirty="0">
            <a:latin typeface="Arial Black" pitchFamily="34" charset="0"/>
          </a:endParaRPr>
        </a:p>
      </dsp:txBody>
      <dsp:txXfrm rot="-5400000">
        <a:off x="3291840" y="2095271"/>
        <a:ext cx="5783431" cy="1270456"/>
      </dsp:txXfrm>
    </dsp:sp>
    <dsp:sp modelId="{00BE5D45-BAA5-4AE5-AD66-0CCBD083E5A8}">
      <dsp:nvSpPr>
        <dsp:cNvPr id="0" name=""/>
        <dsp:cNvSpPr/>
      </dsp:nvSpPr>
      <dsp:spPr>
        <a:xfrm>
          <a:off x="0" y="1850553"/>
          <a:ext cx="3291840" cy="17598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 Black" pitchFamily="34" charset="0"/>
            </a:rPr>
            <a:t>Цветочная мастика</a:t>
          </a:r>
          <a:endParaRPr lang="ru-RU" sz="2400" kern="1200" dirty="0">
            <a:latin typeface="Arial Black" pitchFamily="34" charset="0"/>
          </a:endParaRPr>
        </a:p>
      </dsp:txBody>
      <dsp:txXfrm>
        <a:off x="85911" y="1936464"/>
        <a:ext cx="3120018" cy="1588070"/>
      </dsp:txXfrm>
    </dsp:sp>
    <dsp:sp modelId="{F7196665-9CFA-44FD-9144-15CB3AADCB8C}">
      <dsp:nvSpPr>
        <dsp:cNvPr id="0" name=""/>
        <dsp:cNvSpPr/>
      </dsp:nvSpPr>
      <dsp:spPr>
        <a:xfrm rot="5400000">
          <a:off x="5513962" y="1652307"/>
          <a:ext cx="1407914" cy="585216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latin typeface="Arial Black" pitchFamily="34" charset="0"/>
            </a:rPr>
            <a:t>делают только на специально оборудованных кондитерских фабриках. Дома её сделать невозможно. Промышленная мастика годится абсолютно для любого вида лепки или обтягивания.</a:t>
          </a:r>
          <a:endParaRPr lang="ru-RU" sz="1800" kern="1200" dirty="0">
            <a:latin typeface="Arial Black" pitchFamily="34" charset="0"/>
          </a:endParaRPr>
        </a:p>
      </dsp:txBody>
      <dsp:txXfrm rot="-5400000">
        <a:off x="3291840" y="3943159"/>
        <a:ext cx="5783431" cy="1270456"/>
      </dsp:txXfrm>
    </dsp:sp>
    <dsp:sp modelId="{EA7E2797-7661-48FE-B521-FC8D147A4A94}">
      <dsp:nvSpPr>
        <dsp:cNvPr id="0" name=""/>
        <dsp:cNvSpPr/>
      </dsp:nvSpPr>
      <dsp:spPr>
        <a:xfrm>
          <a:off x="0" y="3698440"/>
          <a:ext cx="3291840" cy="17598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Arial Black" pitchFamily="34" charset="0"/>
            </a:rPr>
            <a:t>Промышленная</a:t>
          </a:r>
          <a:endParaRPr lang="ru-RU" sz="2400" kern="1200" dirty="0">
            <a:latin typeface="Arial Black" pitchFamily="34" charset="0"/>
          </a:endParaRPr>
        </a:p>
      </dsp:txBody>
      <dsp:txXfrm>
        <a:off x="85911" y="3784351"/>
        <a:ext cx="3120018" cy="158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1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4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85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5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9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9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9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0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9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5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3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7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75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272808" cy="194421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Тема: Мастика</a:t>
            </a: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ее </a:t>
            </a: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виды</a:t>
            </a:r>
            <a:r>
              <a:rPr lang="ru-RU" sz="4400" b="1" dirty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8026038" cy="861420"/>
          </a:xfrm>
        </p:spPr>
        <p:txBody>
          <a:bodyPr>
            <a:normAutofit fontScale="92500" lnSpcReduction="10000"/>
          </a:bodyPr>
          <a:lstStyle/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600" cap="none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Выполнила: Студентка 4 курса </a:t>
            </a:r>
            <a:r>
              <a:rPr lang="ru-RU" sz="2600" cap="none" dirty="0" err="1" smtClean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Чикурова</a:t>
            </a:r>
            <a:r>
              <a:rPr lang="ru-RU" sz="2600" cap="none" dirty="0" smtClean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 Ю.А.</a:t>
            </a:r>
            <a:endParaRPr lang="ru-RU" sz="2600" cap="none" dirty="0">
              <a:solidFill>
                <a:prstClr val="white"/>
              </a:solidFill>
              <a:latin typeface="Constantia"/>
              <a:ea typeface="+mn-ea"/>
              <a:cs typeface="+mn-cs"/>
            </a:endParaRPr>
          </a:p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600" cap="none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Преподаватель: </a:t>
            </a:r>
            <a:r>
              <a:rPr lang="ru-RU" sz="2600" cap="none" dirty="0" err="1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Краснокутская</a:t>
            </a:r>
            <a:r>
              <a:rPr lang="ru-RU" sz="2600" cap="none" dirty="0">
                <a:solidFill>
                  <a:prstClr val="white"/>
                </a:solidFill>
                <a:latin typeface="Constantia"/>
                <a:ea typeface="+mn-ea"/>
                <a:cs typeface="+mn-cs"/>
              </a:rPr>
              <a:t> И.А.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02167"/>
            <a:ext cx="5867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ОГАПОУ «</a:t>
            </a:r>
            <a:r>
              <a:rPr lang="ru-RU" dirty="0" err="1">
                <a:solidFill>
                  <a:prstClr val="white"/>
                </a:solidFill>
                <a:latin typeface="Arial" charset="0"/>
                <a:cs typeface="Arial" charset="0"/>
              </a:rPr>
              <a:t>Борисовский</a:t>
            </a: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Arial" charset="0"/>
                <a:cs typeface="Arial" charset="0"/>
              </a:rPr>
              <a:t>агромеханический</a:t>
            </a:r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 техникум»</a:t>
            </a: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0005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МДК 05 Приготовление, оформление и подготовка к реализации хлебобулочных, мучных кондитерских изделий разнообразного ассортимента.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Виды мастики: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64096" y="2276872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340768"/>
          <a:ext cx="89644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Виды мастики: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Принадлежности для работы с мастикой: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скалка,</a:t>
            </a:r>
          </a:p>
          <a:p>
            <a:r>
              <a:rPr lang="ru-RU" dirty="0" smtClean="0">
                <a:latin typeface="Arial Black" pitchFamily="34" charset="0"/>
              </a:rPr>
              <a:t> чистая доска (должна быть абсолютно сухой) или просто ровный стол, </a:t>
            </a:r>
          </a:p>
          <a:p>
            <a:r>
              <a:rPr lang="ru-RU" dirty="0" smtClean="0">
                <a:latin typeface="Arial Black" pitchFamily="34" charset="0"/>
              </a:rPr>
              <a:t>нож с закругленным окончанием,</a:t>
            </a:r>
          </a:p>
          <a:p>
            <a:r>
              <a:rPr lang="ru-RU" dirty="0" smtClean="0">
                <a:latin typeface="Arial Black" pitchFamily="34" charset="0"/>
              </a:rPr>
              <a:t> цветная ленточка, </a:t>
            </a:r>
          </a:p>
          <a:p>
            <a:r>
              <a:rPr lang="ru-RU" dirty="0" smtClean="0">
                <a:latin typeface="Arial Black" pitchFamily="34" charset="0"/>
              </a:rPr>
              <a:t>скальпель</a:t>
            </a:r>
          </a:p>
          <a:p>
            <a:r>
              <a:rPr lang="ru-RU" dirty="0" smtClean="0">
                <a:latin typeface="Arial Black" pitchFamily="34" charset="0"/>
              </a:rPr>
              <a:t>пищевая плёнка. 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Хранение и окрашивание мастики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Красить лучше саму мастику, а не готовое изделие</a:t>
            </a:r>
          </a:p>
          <a:p>
            <a:r>
              <a:rPr lang="ru-RU" dirty="0" smtClean="0">
                <a:latin typeface="Arial Black" pitchFamily="34" charset="0"/>
              </a:rPr>
              <a:t>Добавлять пигмент можно как в процессе замешивания пластичной пасты, так и уже во время изготовления фигурок.</a:t>
            </a:r>
          </a:p>
          <a:p>
            <a:r>
              <a:rPr lang="ru-RU" dirty="0" smtClean="0">
                <a:latin typeface="Arial Black" pitchFamily="34" charset="0"/>
              </a:rPr>
              <a:t>если у вас нет перчаток, не стоит беспокоиться, пищевая краска очень легко отмывается!</a:t>
            </a:r>
          </a:p>
          <a:p>
            <a:r>
              <a:rPr lang="ru-RU" dirty="0" smtClean="0">
                <a:latin typeface="Arial Black" pitchFamily="34" charset="0"/>
              </a:rPr>
              <a:t>Мастику, как и мелкие изделия из нее, можно хранить 2-3 месяца в морозильной камере.</a:t>
            </a:r>
          </a:p>
          <a:p>
            <a:r>
              <a:rPr lang="ru-RU" dirty="0" smtClean="0">
                <a:latin typeface="Arial Black" pitchFamily="34" charset="0"/>
              </a:rPr>
              <a:t> Если на какой-либо праздник вы задумали сделать торт со множеством деталей из мастики, то приготовьте их заранее (за 5-7 дней), чтобы они успели высохнуть и хорошо держали форму. </a:t>
            </a:r>
          </a:p>
          <a:p>
            <a:r>
              <a:rPr lang="ru-RU" dirty="0" smtClean="0">
                <a:latin typeface="Arial Black" pitchFamily="34" charset="0"/>
              </a:rPr>
              <a:t> оставьте </a:t>
            </a:r>
            <a:r>
              <a:rPr lang="ru-RU" dirty="0" err="1" smtClean="0">
                <a:latin typeface="Arial Black" pitchFamily="34" charset="0"/>
              </a:rPr>
              <a:t>фигыры</a:t>
            </a:r>
            <a:r>
              <a:rPr lang="ru-RU" dirty="0" smtClean="0">
                <a:latin typeface="Arial Black" pitchFamily="34" charset="0"/>
              </a:rPr>
              <a:t> в процессе сушки в помещении, а не в холодильнике (иначе они могут "поплыть" от влажности). </a:t>
            </a:r>
          </a:p>
          <a:p>
            <a:r>
              <a:rPr lang="ru-RU" dirty="0" smtClean="0">
                <a:latin typeface="Arial Black" pitchFamily="34" charset="0"/>
              </a:rPr>
              <a:t>фигурки отправлять в холодильник для длительного хранения лучше после их полного высыхания.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Виды украшений из мастики</a:t>
            </a:r>
            <a:endParaRPr lang="ru-RU" dirty="0"/>
          </a:p>
        </p:txBody>
      </p:sp>
      <p:pic>
        <p:nvPicPr>
          <p:cNvPr id="28674" name="Picture 2" descr="http://www.mobilmusic.ru/mfile/47/01/87/1394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25636" cy="485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64</TotalTime>
  <Words>353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Century Gothic</vt:lpstr>
      <vt:lpstr>Constantia</vt:lpstr>
      <vt:lpstr>Wingdings 3</vt:lpstr>
      <vt:lpstr>Ион</vt:lpstr>
      <vt:lpstr>Тема: Мастика ее виды.</vt:lpstr>
      <vt:lpstr>Виды мастики:</vt:lpstr>
      <vt:lpstr>Виды мастики:</vt:lpstr>
      <vt:lpstr>Принадлежности для работы с мастикой:</vt:lpstr>
      <vt:lpstr>Хранение и окрашивание мастики </vt:lpstr>
      <vt:lpstr>Виды украшений из мастики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Kabinet 34</dc:creator>
  <cp:lastModifiedBy>User</cp:lastModifiedBy>
  <cp:revision>9</cp:revision>
  <dcterms:created xsi:type="dcterms:W3CDTF">2021-04-07T06:09:11Z</dcterms:created>
  <dcterms:modified xsi:type="dcterms:W3CDTF">2021-12-30T11:09:53Z</dcterms:modified>
</cp:coreProperties>
</file>