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7"/>
  </p:notesMasterIdLst>
  <p:sldIdLst>
    <p:sldId id="270" r:id="rId3"/>
    <p:sldId id="256" r:id="rId4"/>
    <p:sldId id="266" r:id="rId5"/>
    <p:sldId id="258" r:id="rId6"/>
    <p:sldId id="267" r:id="rId7"/>
    <p:sldId id="257" r:id="rId8"/>
    <p:sldId id="259" r:id="rId9"/>
    <p:sldId id="261" r:id="rId10"/>
    <p:sldId id="260" r:id="rId11"/>
    <p:sldId id="262" r:id="rId12"/>
    <p:sldId id="263" r:id="rId13"/>
    <p:sldId id="264" r:id="rId14"/>
    <p:sldId id="269" r:id="rId15"/>
    <p:sldId id="26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8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9D9861-787E-4A0A-9620-709CBCA18B92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0936C7-B8C7-4FEE-A869-AC9B0DB50AC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936C7-B8C7-4FEE-A869-AC9B0DB50ACB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500042"/>
            <a:ext cx="7772400" cy="307183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Презентация  к уроку</a:t>
            </a:r>
            <a:br>
              <a:rPr lang="ru-RU" dirty="0" smtClean="0"/>
            </a:br>
            <a:r>
              <a:rPr lang="ru-RU" dirty="0" smtClean="0"/>
              <a:t>русского языка во 2 классе по теме:</a:t>
            </a:r>
            <a:br>
              <a:rPr lang="ru-RU" dirty="0" smtClean="0"/>
            </a:br>
            <a:r>
              <a:rPr lang="ru-RU" dirty="0" smtClean="0"/>
              <a:t>«Местоимение» </a:t>
            </a:r>
            <a:br>
              <a:rPr lang="ru-RU" dirty="0" smtClean="0"/>
            </a:br>
            <a:r>
              <a:rPr lang="ru-RU" dirty="0" smtClean="0"/>
              <a:t>УМК «Школа России»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4357694"/>
            <a:ext cx="7772400" cy="150019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п</a:t>
            </a:r>
            <a:r>
              <a:rPr lang="ru-RU" dirty="0" smtClean="0"/>
              <a:t>одготовила : </a:t>
            </a:r>
            <a:r>
              <a:rPr lang="ru-RU" dirty="0" err="1" smtClean="0"/>
              <a:t>Мисюрова</a:t>
            </a:r>
            <a:r>
              <a:rPr lang="ru-RU" dirty="0" smtClean="0"/>
              <a:t> А.С.</a:t>
            </a:r>
          </a:p>
          <a:p>
            <a:r>
              <a:rPr lang="ru-RU" dirty="0" smtClean="0"/>
              <a:t>у</a:t>
            </a:r>
            <a:r>
              <a:rPr lang="ru-RU" dirty="0" smtClean="0"/>
              <a:t>читель начальных классов</a:t>
            </a:r>
          </a:p>
          <a:p>
            <a:r>
              <a:rPr lang="ru-RU" dirty="0" smtClean="0"/>
              <a:t>МБОУ «СШ №14»</a:t>
            </a:r>
          </a:p>
          <a:p>
            <a:r>
              <a:rPr lang="ru-RU" dirty="0" smtClean="0"/>
              <a:t>г</a:t>
            </a:r>
            <a:r>
              <a:rPr lang="ru-RU" dirty="0" smtClean="0"/>
              <a:t>. Норильска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ocuments\РАБОТА\рабочая\фоны для презентаций\81702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74638"/>
            <a:ext cx="7472386" cy="5368940"/>
          </a:xfrm>
        </p:spPr>
        <p:txBody>
          <a:bodyPr>
            <a:normAutofit/>
          </a:bodyPr>
          <a:lstStyle/>
          <a:p>
            <a:r>
              <a:rPr lang="ru-RU" dirty="0" smtClean="0"/>
              <a:t>Задачи урока: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 </a:t>
            </a:r>
            <a:r>
              <a:rPr lang="ru-RU" sz="3600" dirty="0" smtClean="0">
                <a:solidFill>
                  <a:srgbClr val="C00000"/>
                </a:solidFill>
              </a:rPr>
              <a:t>узнать, что такое местоимение;</a:t>
            </a:r>
            <a:br>
              <a:rPr lang="ru-RU" sz="3600" dirty="0" smtClean="0">
                <a:solidFill>
                  <a:srgbClr val="C00000"/>
                </a:solidFill>
              </a:rPr>
            </a:br>
            <a:r>
              <a:rPr lang="ru-RU" sz="3600" dirty="0" smtClean="0"/>
              <a:t>-  </a:t>
            </a:r>
            <a:r>
              <a:rPr lang="ru-RU" sz="3600" dirty="0" smtClean="0">
                <a:solidFill>
                  <a:srgbClr val="7030A0"/>
                </a:solidFill>
              </a:rPr>
              <a:t>понять для чего они используются в речи.</a:t>
            </a:r>
            <a:r>
              <a:rPr lang="ru-RU" dirty="0" smtClean="0">
                <a:solidFill>
                  <a:srgbClr val="7030A0"/>
                </a:solidFill>
              </a:rPr>
              <a:t/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ocuments\РАБОТА\рабочая\фоны для презентаций\81702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57884" y="1285860"/>
            <a:ext cx="1785950" cy="56040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кто?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1600200"/>
            <a:ext cx="7715304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а самокате едет слон, </a:t>
            </a:r>
          </a:p>
          <a:p>
            <a:pPr>
              <a:buNone/>
            </a:pP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громной шляпой машет он.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Users\User\Desktop\561432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0364" y="3429000"/>
            <a:ext cx="3810000" cy="3114675"/>
          </a:xfrm>
          <a:prstGeom prst="rect">
            <a:avLst/>
          </a:prstGeom>
          <a:noFill/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7929586" y="2285992"/>
            <a:ext cx="1214414" cy="5604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кто?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ocuments\РАБОТА\рабочая\фоны для презентаций\81702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928794" y="1357298"/>
            <a:ext cx="1071570" cy="560406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что?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600200"/>
            <a:ext cx="7258072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Книга очень умна,</a:t>
            </a:r>
          </a:p>
          <a:p>
            <a:pPr>
              <a:buNone/>
            </a:pP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Даёт знания она.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4"/>
          <p:cNvSpPr txBox="1">
            <a:spLocks/>
          </p:cNvSpPr>
          <p:nvPr/>
        </p:nvSpPr>
        <p:spPr>
          <a:xfrm>
            <a:off x="5429256" y="2428868"/>
            <a:ext cx="1071570" cy="5604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что?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Picture 2" descr="C:\Users\User\Desktop\Рисунок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86380" y="3991164"/>
            <a:ext cx="3857620" cy="28668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ocuments\РАБОТА\рабочая\фоны для презентаций\81702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1600200"/>
            <a:ext cx="7715304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а самокате едет, </a:t>
            </a:r>
          </a:p>
          <a:p>
            <a:pPr>
              <a:buNone/>
            </a:pP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громной шляпой машет </a:t>
            </a:r>
            <a:r>
              <a:rPr lang="ru-RU" sz="4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он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ocuments\РАБОТА\рабочая\фоны для презентаций\81702s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285728"/>
            <a:ext cx="7772400" cy="136207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    Задачи урока: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 </a:t>
            </a:r>
            <a:r>
              <a:rPr lang="ru-RU" sz="3600" dirty="0" smtClean="0">
                <a:solidFill>
                  <a:srgbClr val="C00000"/>
                </a:solidFill>
              </a:rPr>
              <a:t>узнать, что такое местоимение;</a:t>
            </a:r>
            <a:br>
              <a:rPr lang="ru-RU" sz="3600" dirty="0" smtClean="0">
                <a:solidFill>
                  <a:srgbClr val="C00000"/>
                </a:solidFill>
              </a:rPr>
            </a:br>
            <a:r>
              <a:rPr lang="ru-RU" sz="3600" dirty="0" smtClean="0"/>
              <a:t>-  </a:t>
            </a:r>
            <a:r>
              <a:rPr lang="ru-RU" sz="3600" dirty="0" smtClean="0">
                <a:solidFill>
                  <a:srgbClr val="7030A0"/>
                </a:solidFill>
              </a:rPr>
              <a:t>понять для чего они используются в речи.</a:t>
            </a:r>
            <a:r>
              <a:rPr lang="ru-RU" dirty="0" smtClean="0">
                <a:solidFill>
                  <a:srgbClr val="7030A0"/>
                </a:solidFill>
              </a:rPr>
              <a:t/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1357290" y="4429132"/>
            <a:ext cx="7566051" cy="857256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                                                  </a:t>
            </a:r>
          </a:p>
          <a:p>
            <a:r>
              <a:rPr lang="ru-RU" b="1" dirty="0" smtClean="0">
                <a:solidFill>
                  <a:srgbClr val="00B050"/>
                </a:solidFill>
                <a:latin typeface="Book Antiqua" pitchFamily="18" charset="0"/>
              </a:rPr>
              <a:t>                                                       </a:t>
            </a:r>
            <a:r>
              <a:rPr lang="ru-RU" sz="5900" b="1" dirty="0" smtClean="0">
                <a:solidFill>
                  <a:srgbClr val="00B050"/>
                </a:solidFill>
                <a:latin typeface="Book Antiqua" pitchFamily="18" charset="0"/>
              </a:rPr>
              <a:t>Задачи выполнены  </a:t>
            </a:r>
          </a:p>
          <a:p>
            <a:r>
              <a:rPr lang="ru-RU" dirty="0" smtClean="0"/>
              <a:t>  </a:t>
            </a:r>
            <a:endParaRPr lang="ru-RU" sz="5100" dirty="0">
              <a:solidFill>
                <a:srgbClr val="00B050"/>
              </a:solidFill>
            </a:endParaRPr>
          </a:p>
        </p:txBody>
      </p:sp>
      <p:pic>
        <p:nvPicPr>
          <p:cNvPr id="19" name="Picture 2" descr="C:\Users\User\Desktop\EN0tECm-jE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3786190"/>
            <a:ext cx="1415310" cy="1408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cuments\РАБОТА\рабочая\фоны для презентаций\uwes buech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142984"/>
            <a:ext cx="7772400" cy="1470025"/>
          </a:xfrm>
        </p:spPr>
        <p:txBody>
          <a:bodyPr>
            <a:noAutofit/>
          </a:bodyPr>
          <a:lstStyle/>
          <a:p>
            <a:r>
              <a:rPr lang="ru-RU" b="1" dirty="0" smtClean="0"/>
              <a:t>Начинается урок,</a:t>
            </a:r>
            <a:br>
              <a:rPr lang="ru-RU" b="1" dirty="0" smtClean="0"/>
            </a:br>
            <a:r>
              <a:rPr lang="ru-RU" b="1" dirty="0" smtClean="0"/>
              <a:t> Он пойдёт ребятам впрок.</a:t>
            </a:r>
            <a:br>
              <a:rPr lang="ru-RU" b="1" dirty="0" smtClean="0"/>
            </a:br>
            <a:r>
              <a:rPr lang="ru-RU" b="1" dirty="0" smtClean="0"/>
              <a:t> Постараюсь всё понять -</a:t>
            </a:r>
            <a:br>
              <a:rPr lang="ru-RU" b="1" dirty="0" smtClean="0"/>
            </a:br>
            <a:r>
              <a:rPr lang="ru-RU" b="1" dirty="0" smtClean="0"/>
              <a:t> Буду грамотно писать.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C:\Users\User\Documents\РАБОТА\рабочая\фоны для презентаций\fon_prezentacii_Os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291"/>
            <a:ext cx="9138794" cy="664371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14546" y="785794"/>
            <a:ext cx="5357850" cy="300039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10 апреля.</a:t>
            </a:r>
          </a:p>
          <a:p>
            <a:pPr algn="ctr"/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Кла</a:t>
            </a:r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сс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ная р</a:t>
            </a:r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бота.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ocuments\РАБОТА\рабочая\фоны для презентаций\81702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чистописание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1600200"/>
            <a:ext cx="7329510" cy="4525963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3075" name="Picture 3" descr="C:\Users\User\Desktop\img1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1357298"/>
            <a:ext cx="6881861" cy="51613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ocuments\РАБОТА\рабочая\фоны для презентаций\81702s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785918" y="428604"/>
            <a:ext cx="7072362" cy="78581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Имя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существительное</a:t>
            </a:r>
            <a:endParaRPr lang="ru-RU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0" name="Подзаголовок 8"/>
          <p:cNvSpPr txBox="1">
            <a:spLocks/>
          </p:cNvSpPr>
          <p:nvPr/>
        </p:nvSpPr>
        <p:spPr>
          <a:xfrm>
            <a:off x="1785918" y="1571612"/>
            <a:ext cx="7072362" cy="85725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tang" pitchFamily="18" charset="-127"/>
                <a:ea typeface="Batang" pitchFamily="18" charset="-127"/>
                <a:cs typeface="+mn-cs"/>
              </a:rPr>
              <a:t>Имя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err="1" smtClean="0">
                <a:latin typeface="Batang" pitchFamily="18" charset="-127"/>
                <a:ea typeface="Batang" pitchFamily="18" charset="-127"/>
              </a:rPr>
              <a:t>прилага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tang" pitchFamily="18" charset="-127"/>
                <a:ea typeface="Batang" pitchFamily="18" charset="-127"/>
                <a:cs typeface="+mn-cs"/>
              </a:rPr>
              <a:t>тельное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atang" pitchFamily="18" charset="-127"/>
              <a:ea typeface="Batang" pitchFamily="18" charset="-127"/>
              <a:cs typeface="+mn-cs"/>
            </a:endParaRPr>
          </a:p>
        </p:txBody>
      </p:sp>
      <p:sp>
        <p:nvSpPr>
          <p:cNvPr id="11" name="Подзаголовок 8"/>
          <p:cNvSpPr txBox="1">
            <a:spLocks/>
          </p:cNvSpPr>
          <p:nvPr/>
        </p:nvSpPr>
        <p:spPr>
          <a:xfrm>
            <a:off x="1785918" y="2857496"/>
            <a:ext cx="7072362" cy="8572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tang" pitchFamily="18" charset="-127"/>
                <a:ea typeface="Batang" pitchFamily="18" charset="-127"/>
                <a:cs typeface="+mn-cs"/>
              </a:rPr>
              <a:t>Глагол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atang" pitchFamily="18" charset="-127"/>
              <a:ea typeface="Batang" pitchFamily="18" charset="-127"/>
              <a:cs typeface="+mn-cs"/>
            </a:endParaRPr>
          </a:p>
        </p:txBody>
      </p:sp>
      <p:sp>
        <p:nvSpPr>
          <p:cNvPr id="12" name="Подзаголовок 8"/>
          <p:cNvSpPr txBox="1">
            <a:spLocks/>
          </p:cNvSpPr>
          <p:nvPr/>
        </p:nvSpPr>
        <p:spPr>
          <a:xfrm>
            <a:off x="1785918" y="5072074"/>
            <a:ext cx="7072362" cy="12144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tang" pitchFamily="18" charset="-127"/>
                <a:ea typeface="Batang" pitchFamily="18" charset="-127"/>
                <a:cs typeface="+mn-cs"/>
              </a:rPr>
              <a:t>?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atang" pitchFamily="18" charset="-127"/>
              <a:ea typeface="Batang" pitchFamily="18" charset="-127"/>
              <a:cs typeface="+mn-cs"/>
            </a:endParaRPr>
          </a:p>
        </p:txBody>
      </p:sp>
      <p:sp>
        <p:nvSpPr>
          <p:cNvPr id="7" name="Подзаголовок 8"/>
          <p:cNvSpPr txBox="1">
            <a:spLocks/>
          </p:cNvSpPr>
          <p:nvPr/>
        </p:nvSpPr>
        <p:spPr>
          <a:xfrm>
            <a:off x="1785918" y="4000504"/>
            <a:ext cx="7072362" cy="8572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Предлог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atang" pitchFamily="18" charset="-127"/>
              <a:ea typeface="Batang" pitchFamily="18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 animBg="1"/>
      <p:bldP spid="10" grpId="0" build="allAtOnce" animBg="1"/>
      <p:bldP spid="11" grpId="0" build="allAtOnce" animBg="1"/>
      <p:bldP spid="12" grpId="0" build="allAtOnce" animBg="1"/>
      <p:bldP spid="7" grpId="0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ocuments\РАБОТА\рабочая\фоны для презентаций\81702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274638"/>
            <a:ext cx="6215106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отгадай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14480" y="1500174"/>
            <a:ext cx="6972320" cy="462598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b="1" dirty="0" smtClean="0"/>
              <a:t>Она летом мошек ловит,</a:t>
            </a:r>
          </a:p>
          <a:p>
            <a:pPr>
              <a:buNone/>
            </a:pPr>
            <a:r>
              <a:rPr lang="ru-RU" sz="4000" b="1" dirty="0" smtClean="0"/>
              <a:t> Гнёздышко из глины строит.</a:t>
            </a:r>
          </a:p>
          <a:p>
            <a:pPr>
              <a:buNone/>
            </a:pPr>
            <a:r>
              <a:rPr lang="ru-RU" sz="4000" b="1" dirty="0" smtClean="0"/>
              <a:t> Коль летает высоко,</a:t>
            </a:r>
          </a:p>
          <a:p>
            <a:pPr>
              <a:buNone/>
            </a:pPr>
            <a:r>
              <a:rPr lang="ru-RU" sz="4000" b="1" dirty="0" smtClean="0"/>
              <a:t> Значит дождик далеко,</a:t>
            </a:r>
          </a:p>
          <a:p>
            <a:pPr>
              <a:buNone/>
            </a:pPr>
            <a:r>
              <a:rPr lang="ru-RU" sz="4000" b="1" dirty="0" smtClean="0"/>
              <a:t> Если же летает низко,</a:t>
            </a:r>
          </a:p>
          <a:p>
            <a:pPr>
              <a:buNone/>
            </a:pPr>
            <a:r>
              <a:rPr lang="ru-RU" sz="4000" b="1" dirty="0" smtClean="0"/>
              <a:t> Это значит дождик близко.</a:t>
            </a:r>
            <a:endParaRPr lang="ru-RU" sz="4000" b="1" dirty="0"/>
          </a:p>
        </p:txBody>
      </p:sp>
      <p:pic>
        <p:nvPicPr>
          <p:cNvPr id="4101" name="Picture 5" descr="C:\Users\User\Desktop\5393_html_m4555c4d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28" y="1214422"/>
            <a:ext cx="6786610" cy="50899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User\Documents\РАБОТА\рабочая\фоны для презентаций\81702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371600" y="1571612"/>
            <a:ext cx="7772400" cy="1362075"/>
          </a:xfrm>
        </p:spPr>
        <p:txBody>
          <a:bodyPr/>
          <a:lstStyle/>
          <a:p>
            <a:r>
              <a:rPr lang="ru-RU" dirty="0" smtClean="0"/>
              <a:t>                   Ласточки.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type="body" idx="1"/>
          </p:nvPr>
        </p:nvSpPr>
        <p:spPr>
          <a:xfrm>
            <a:off x="1357290" y="1571612"/>
            <a:ext cx="7643866" cy="3451245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smtClean="0"/>
              <a:t>    </a:t>
            </a:r>
          </a:p>
          <a:p>
            <a:pPr>
              <a:buNone/>
            </a:pP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Ласточки – перелётные птицы.    С приходом весны ласточки воз-  вращаются из тёплых стран.  У ласточек скоро появятся птенцы.</a:t>
            </a:r>
            <a:endParaRPr lang="ru-RU" sz="40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User\Documents\РАБОТА\рабочая\фоны для презентаций\81702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371600" y="1571612"/>
            <a:ext cx="7772400" cy="1362075"/>
          </a:xfrm>
        </p:spPr>
        <p:txBody>
          <a:bodyPr/>
          <a:lstStyle/>
          <a:p>
            <a:r>
              <a:rPr lang="ru-RU" dirty="0" smtClean="0"/>
              <a:t>                   Ласточки.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type="body" idx="1"/>
          </p:nvPr>
        </p:nvSpPr>
        <p:spPr>
          <a:xfrm>
            <a:off x="1500134" y="1357298"/>
            <a:ext cx="7643866" cy="3451245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smtClean="0"/>
              <a:t>    </a:t>
            </a:r>
          </a:p>
          <a:p>
            <a:pPr>
              <a:buNone/>
            </a:pP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Ласточки – перелётные птицы.    С приходом весны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они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возвраща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40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ются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из тёплых стран.  У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них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ско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40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появятся птенцы.</a:t>
            </a:r>
            <a:endParaRPr lang="ru-RU" sz="40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ocuments\РАБОТА\рабочая\фоны для презентаций\fon_prezentacii_Os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291"/>
            <a:ext cx="9138794" cy="664371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85918" y="2071679"/>
            <a:ext cx="6072230" cy="15716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6000" dirty="0" smtClean="0">
                <a:solidFill>
                  <a:schemeClr val="bg1"/>
                </a:solidFill>
              </a:rPr>
              <a:t>      местоимение</a:t>
            </a:r>
            <a:endParaRPr lang="ru-RU" sz="6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174</Words>
  <Application>Microsoft Office PowerPoint</Application>
  <PresentationFormat>Экран (4:3)</PresentationFormat>
  <Paragraphs>48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Тема Office</vt:lpstr>
      <vt:lpstr>Апекс</vt:lpstr>
      <vt:lpstr>Презентация  к уроку русского языка во 2 классе по теме: «Местоимение»  УМК «Школа России»</vt:lpstr>
      <vt:lpstr>Начинается урок,  Он пойдёт ребятам впрок.  Постараюсь всё понять -  Буду грамотно писать.</vt:lpstr>
      <vt:lpstr>Слайд 3</vt:lpstr>
      <vt:lpstr>чистописание</vt:lpstr>
      <vt:lpstr>Слайд 5</vt:lpstr>
      <vt:lpstr>отгадай</vt:lpstr>
      <vt:lpstr>                   Ласточки.</vt:lpstr>
      <vt:lpstr>                   Ласточки.</vt:lpstr>
      <vt:lpstr>Слайд 9</vt:lpstr>
      <vt:lpstr>Задачи урока:  - узнать, что такое местоимение; -  понять для чего они используются в речи.  </vt:lpstr>
      <vt:lpstr>кто?</vt:lpstr>
      <vt:lpstr>что?</vt:lpstr>
      <vt:lpstr>Слайд 13</vt:lpstr>
      <vt:lpstr>                Задачи урока:  - узнать, что такое местоимение; -  понять для чего они используются в речи.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Начинается урок,  Он пойдёт ребятам впрок.  Постараюсь всё понять -  Буду грамотно писать.</dc:title>
  <dc:creator>User</dc:creator>
  <cp:lastModifiedBy>User</cp:lastModifiedBy>
  <cp:revision>36</cp:revision>
  <dcterms:created xsi:type="dcterms:W3CDTF">2015-04-06T13:17:13Z</dcterms:created>
  <dcterms:modified xsi:type="dcterms:W3CDTF">2016-02-03T14:25:00Z</dcterms:modified>
</cp:coreProperties>
</file>