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69" r:id="rId3"/>
    <p:sldId id="260" r:id="rId4"/>
    <p:sldId id="261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4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0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1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007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3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192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53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5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9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2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1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8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8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345051-2045-45DA-935E-2E3CA1A69ADC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034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A7374-BEEC-4AB1-9583-3BF706FEC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852027" y="1766081"/>
            <a:ext cx="3790409" cy="4702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8800" b="1" dirty="0" smtClean="0"/>
              <a:t>ТЕМА:ЖЕЛЕ</a:t>
            </a:r>
            <a:endParaRPr lang="ru-RU" sz="8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059" y="0"/>
            <a:ext cx="6882981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5443" y="126666"/>
            <a:ext cx="5881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Arial" charset="0"/>
                <a:cs typeface="Arial" charset="0"/>
              </a:rPr>
              <a:t>ОГАПОУ «</a:t>
            </a:r>
            <a:r>
              <a:rPr lang="ru-RU" dirty="0" err="1">
                <a:solidFill>
                  <a:prstClr val="white"/>
                </a:solidFill>
                <a:latin typeface="Arial" charset="0"/>
                <a:cs typeface="Arial" charset="0"/>
              </a:rPr>
              <a:t>Борисовский</a:t>
            </a:r>
            <a:r>
              <a:rPr lang="ru-RU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>
                <a:solidFill>
                  <a:prstClr val="white"/>
                </a:solidFill>
                <a:latin typeface="Arial" charset="0"/>
                <a:cs typeface="Arial" charset="0"/>
              </a:rPr>
              <a:t>агромеханический</a:t>
            </a:r>
            <a:r>
              <a:rPr lang="ru-RU" dirty="0">
                <a:solidFill>
                  <a:prstClr val="white"/>
                </a:solidFill>
                <a:latin typeface="Arial" charset="0"/>
                <a:cs typeface="Arial" charset="0"/>
              </a:rPr>
              <a:t> техникум»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376" y="2967632"/>
            <a:ext cx="5337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МДК </a:t>
            </a:r>
            <a:r>
              <a:rPr lang="ru-RU" dirty="0" smtClean="0"/>
              <a:t>05 Приготовление, оформление и подготовка к реализации хлебобулочных, мучных кондитерских изделий разнообразного ассортимента.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845779"/>
            <a:ext cx="694944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600" dirty="0" smtClean="0">
                <a:solidFill>
                  <a:prstClr val="white"/>
                </a:solidFill>
                <a:latin typeface="Constantia"/>
              </a:rPr>
              <a:t>Выполнила: Студентка 4 </a:t>
            </a:r>
            <a:r>
              <a:rPr lang="ru-RU" sz="2600" dirty="0">
                <a:solidFill>
                  <a:prstClr val="white"/>
                </a:solidFill>
                <a:latin typeface="Constantia"/>
              </a:rPr>
              <a:t>курса </a:t>
            </a:r>
            <a:r>
              <a:rPr lang="ru-RU" sz="2600" dirty="0" smtClean="0">
                <a:solidFill>
                  <a:prstClr val="white"/>
                </a:solidFill>
                <a:latin typeface="Constantia"/>
              </a:rPr>
              <a:t>Беседина А.А.</a:t>
            </a:r>
            <a:endParaRPr lang="ru-RU" sz="2600" dirty="0">
              <a:solidFill>
                <a:prstClr val="white"/>
              </a:solidFill>
              <a:latin typeface="Constantia"/>
            </a:endParaRPr>
          </a:p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600" dirty="0">
                <a:solidFill>
                  <a:prstClr val="white"/>
                </a:solidFill>
                <a:latin typeface="Constantia"/>
              </a:rPr>
              <a:t>Преподаватель: </a:t>
            </a:r>
            <a:r>
              <a:rPr lang="ru-RU" sz="2600" dirty="0" err="1">
                <a:solidFill>
                  <a:prstClr val="white"/>
                </a:solidFill>
                <a:latin typeface="Constantia"/>
              </a:rPr>
              <a:t>Краснокутская</a:t>
            </a:r>
            <a:r>
              <a:rPr lang="ru-RU" sz="2600" dirty="0">
                <a:solidFill>
                  <a:prstClr val="white"/>
                </a:solidFill>
                <a:latin typeface="Constantia"/>
              </a:rPr>
              <a:t> И.А. </a:t>
            </a:r>
          </a:p>
        </p:txBody>
      </p:sp>
    </p:spTree>
    <p:extLst>
      <p:ext uri="{BB962C8B-B14F-4D97-AF65-F5344CB8AC3E}">
        <p14:creationId xmlns:p14="http://schemas.microsoft.com/office/powerpoint/2010/main" val="63530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27719-D1A5-43A8-B7C9-C192A1A0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100" dirty="0">
                <a:latin typeface="Bahnschrift SemiBold" panose="020B0502040204020203" pitchFamily="34" charset="0"/>
              </a:rPr>
              <a:t>ВИДЫ ЖЕЛАТИНА</a:t>
            </a:r>
            <a:br>
              <a:rPr lang="ru-RU" sz="4100" dirty="0">
                <a:latin typeface="Bahnschrift SemiBold" panose="020B0502040204020203" pitchFamily="34" charset="0"/>
              </a:rPr>
            </a:br>
            <a:endParaRPr lang="ru-RU" sz="4100" dirty="0">
              <a:latin typeface="Bahnschrift SemiBol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53470-0403-4D75-BBF5-1BF45EB4C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2400" b="0" i="1" dirty="0">
                <a:solidFill>
                  <a:schemeClr val="accent6"/>
                </a:solidFill>
                <a:effectLst/>
                <a:latin typeface="Fira Sans"/>
              </a:rPr>
              <a:t>Желатин бывает двух видов:</a:t>
            </a:r>
          </a:p>
          <a:p>
            <a:pPr>
              <a:lnSpc>
                <a:spcPct val="100000"/>
              </a:lnSpc>
            </a:pPr>
            <a:r>
              <a:rPr lang="ru-RU" sz="2400" b="0" i="1" dirty="0">
                <a:solidFill>
                  <a:schemeClr val="accent6"/>
                </a:solidFill>
                <a:effectLst/>
                <a:latin typeface="Fira Sans"/>
              </a:rPr>
              <a:t>1. </a:t>
            </a:r>
            <a:r>
              <a:rPr lang="ru-RU" sz="2400" b="1" i="1" dirty="0">
                <a:solidFill>
                  <a:schemeClr val="accent6"/>
                </a:solidFill>
                <a:effectLst/>
                <a:latin typeface="Fira Sans"/>
              </a:rPr>
              <a:t>Порошковый</a:t>
            </a:r>
            <a:r>
              <a:rPr lang="ru-RU" sz="2400" b="0" i="1" dirty="0">
                <a:solidFill>
                  <a:schemeClr val="accent6"/>
                </a:solidFill>
                <a:effectLst/>
                <a:latin typeface="Fira Sans"/>
              </a:rPr>
              <a:t> — желтоватый порошок с мелкими гранулами.</a:t>
            </a:r>
          </a:p>
          <a:p>
            <a:pPr>
              <a:lnSpc>
                <a:spcPct val="100000"/>
              </a:lnSpc>
            </a:pPr>
            <a:r>
              <a:rPr lang="ru-RU" sz="2400" b="0" i="1" dirty="0">
                <a:solidFill>
                  <a:schemeClr val="accent6"/>
                </a:solidFill>
                <a:effectLst/>
                <a:latin typeface="Fira Sans"/>
              </a:rPr>
              <a:t>2. </a:t>
            </a:r>
            <a:r>
              <a:rPr lang="ru-RU" sz="2400" b="1" i="1" dirty="0">
                <a:solidFill>
                  <a:schemeClr val="accent6"/>
                </a:solidFill>
                <a:effectLst/>
                <a:latin typeface="Fira Sans"/>
              </a:rPr>
              <a:t>Листовой</a:t>
            </a:r>
            <a:r>
              <a:rPr lang="ru-RU" sz="2400" b="0" i="1" dirty="0">
                <a:solidFill>
                  <a:schemeClr val="accent6"/>
                </a:solidFill>
                <a:effectLst/>
                <a:latin typeface="Fira Sans"/>
              </a:rPr>
              <a:t> — в тонких прозрачных пластинах с желтым оттенком.</a:t>
            </a:r>
          </a:p>
          <a:p>
            <a:pPr>
              <a:lnSpc>
                <a:spcPct val="100000"/>
              </a:lnSpc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D8F53-C408-4DAD-A172-8DB7F50D5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4433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F3378-0B48-4F10-A63A-9D7877B8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500"/>
              <a:t>ЧТОБЫ ЖЕЛЕ ПОЛУЧИЛОСЬ ПОЛЕЗНЫМ!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BA0CA-76C5-45B5-ADB7-9E3AD549D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>
                <a:latin typeface="Arial" panose="020B0604020202020204" pitchFamily="34" charset="0"/>
              </a:rPr>
              <a:t>е</a:t>
            </a:r>
            <a:r>
              <a:rPr lang="ru-RU" sz="2000" b="0" i="0">
                <a:effectLst/>
                <a:latin typeface="Arial" panose="020B0604020202020204" pitchFamily="34" charset="0"/>
              </a:rPr>
              <a:t>сли вы готовите желе для маленьких деток, то используйте только натуральные продукты; основным компонентом желе является желатин - его обязательно нужно предварительно замачивать; </a:t>
            </a:r>
          </a:p>
          <a:p>
            <a:pPr>
              <a:lnSpc>
                <a:spcPct val="100000"/>
              </a:lnSpc>
            </a:pPr>
            <a:r>
              <a:rPr lang="ru-RU" sz="2000" b="0" i="0">
                <a:effectLst/>
                <a:latin typeface="Arial" panose="020B0604020202020204" pitchFamily="34" charset="0"/>
              </a:rPr>
              <a:t>желе можно заливать в специальные формочки или использовать любую посуду, например, бокалы либо стаканы; если вы готовите многослойное желе, то каждый последующий слой заливается, когда загустеет предыдущий; добавляйте в желе разнообразные фрукты и ягоды,</a:t>
            </a:r>
          </a:p>
          <a:p>
            <a:pPr>
              <a:lnSpc>
                <a:spcPct val="100000"/>
              </a:lnSpc>
            </a:pPr>
            <a:r>
              <a:rPr lang="ru-RU" sz="2000" b="0" i="0">
                <a:effectLst/>
                <a:latin typeface="Arial" panose="020B0604020202020204" pitchFamily="34" charset="0"/>
              </a:rPr>
              <a:t> можно также использовать мед, йогурт, варенье, творог и молоко.  </a:t>
            </a:r>
            <a:endParaRPr lang="ru-RU" sz="2000"/>
          </a:p>
        </p:txBody>
      </p:sp>
      <p:pic>
        <p:nvPicPr>
          <p:cNvPr id="4" name="Рисунок 3" descr="Изображение выглядит как тарелка, еда, стол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9CD9F422-C58B-4610-88DC-65A7DB4B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3" r="23064" b="-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264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72823-B289-42EB-B42E-A631A06B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37" y="334078"/>
            <a:ext cx="5072743" cy="1956841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5100" b="1" i="1" dirty="0"/>
              <a:t>Желе классическое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7CDECD-D5E6-46F9-8CCA-4A32E910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Состав: желатин – 3 ст. л.; </a:t>
            </a:r>
          </a:p>
          <a:p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вода – 0,5 л;</a:t>
            </a:r>
          </a:p>
          <a:p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фрукты и ягоды (на ваше усмотрение); </a:t>
            </a:r>
          </a:p>
          <a:p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сахар – 100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3970D0-0ED6-4BCD-8BF4-B0F02263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3" r="-3" b="1703"/>
          <a:stretch/>
        </p:blipFill>
        <p:spPr>
          <a:xfrm>
            <a:off x="5556069" y="0"/>
            <a:ext cx="660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346B0B-3C4F-4527-A75D-3BE633F7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13211"/>
            <a:ext cx="4243589" cy="60803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Приготовление: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Фрукты и ягоды следует помыть и очистить. 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Если вы берете яблоко либо грушу, то нужно снять кожуру, а в вишне – удалить косточки. 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Теперь фрукты необходимо нарезать небольшими порционными кусочками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Изображение выглядит как еда, стол, тарел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558BCDD-0CB8-4CC1-859C-12985010C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5" r="398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113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FC55A8-896A-445F-82CC-9F63C98D5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452846"/>
            <a:ext cx="4844238" cy="5737642"/>
          </a:xfrm>
        </p:spPr>
        <p:txBody>
          <a:bodyPr anchor="t"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Растворившийся желатин нужно аккуратно добавить в сироп и хорошенько перемешать. Сироп с желатином разливаем по формочкам и отправляем в холодильник. Как только желе загустеет, его можно подавать к столу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A07F6-4873-4E8F-9A02-441DF9553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5" r="16797"/>
          <a:stretch/>
        </p:blipFill>
        <p:spPr>
          <a:xfrm>
            <a:off x="5416731" y="1417390"/>
            <a:ext cx="5111419" cy="53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5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51BD7-9DA5-42B4-BD87-5C51A12B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7200" b="1" dirty="0">
                <a:solidFill>
                  <a:schemeClr val="tx2"/>
                </a:solidFill>
              </a:rPr>
              <a:t>Желе из сметаны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391CF-4294-4014-AC22-F1DBE93B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Состав: сметана – 1 л; желатин – 20 г; фрукты и ягоды (на ваш выбор); сахар – 100 г. 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Приготовление: Желатин, предварительно разбухший, нужно нагреть в кастрюле на маленьком огне либо в СВЧ-печи. Сметану с сахаром следует взбить до однородной массы блендером. Не переставая взбивать, в сметану добавьте желатин. Все хорошенько перемешайте. Фрукты нужно помыть, очистить и мелко нарезать, добавить в сметану и перемешать. Полученную смесь выливаем в формочки и отправляем в холодильник, пока не загустеет</a:t>
            </a:r>
            <a:endParaRPr lang="ru-RU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9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FBF2A-D593-45A5-899C-332356DC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100" b="1" dirty="0">
                <a:solidFill>
                  <a:schemeClr val="tx2"/>
                </a:solidFill>
              </a:rPr>
              <a:t>Желе из варенья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844C9-E30E-4027-9DE5-BEF8C8ABA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ru-RU" sz="18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Состав: 150 г варенья из клубники; 1 ст. воды; 15 г желатина. </a:t>
            </a:r>
          </a:p>
          <a:p>
            <a:pPr>
              <a:lnSpc>
                <a:spcPct val="100000"/>
              </a:lnSpc>
            </a:pPr>
            <a:r>
              <a:rPr lang="ru-RU" sz="1800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Приготовление: Желатин нужно залить холодной водой и подождать, пока он разбухнет. Из варенья следует вынуть клубничные ягоды, а в сироп нужно влить воду и перемешать. Провариваем сироп на медленном огне, потихоньку добавляя желатин. Когда желатин растворится, кастрюлю снимаем с огня. Клубнику выкладываем на дно формочек и заливаем сиропом с желатином. Когда сироп остынет, формочки с желе нужно поместить в холодильник</a:t>
            </a:r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4" name="Рисунок 3" descr="Изображение выглядит как еда, стол, тарелк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6204698-1306-43EF-A1F7-C27743B6F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1" r="204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365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8B284-2628-4175-94E2-851D3F8F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 err="1">
                <a:solidFill>
                  <a:schemeClr val="tx2"/>
                </a:solidFill>
              </a:rPr>
              <a:t>Многослойное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b="1" dirty="0" err="1">
                <a:solidFill>
                  <a:schemeClr val="tx2"/>
                </a:solidFill>
              </a:rPr>
              <a:t>желе</a:t>
            </a:r>
            <a:endParaRPr lang="en-US" sz="7200" b="1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8A0E21-A2DC-4DF0-88C1-CB77AF14343C}"/>
              </a:ext>
            </a:extLst>
          </p:cNvPr>
          <p:cNvSpPr txBox="1"/>
          <p:nvPr/>
        </p:nvSpPr>
        <p:spPr>
          <a:xfrm>
            <a:off x="572493" y="2071316"/>
            <a:ext cx="6882044" cy="4786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Замачиваем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желатин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небольшом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количестве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холодной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воды</a:t>
            </a:r>
            <a:r>
              <a:rPr lang="en-US" sz="1400" b="1" i="1" dirty="0">
                <a:effectLst/>
              </a:rPr>
              <a:t>, а </a:t>
            </a:r>
            <a:r>
              <a:rPr lang="en-US" sz="1400" b="1" i="1" dirty="0" err="1">
                <a:effectLst/>
              </a:rPr>
              <a:t>когда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он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набухнет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вливаем</a:t>
            </a:r>
            <a:r>
              <a:rPr lang="en-US" sz="1400" b="1" i="1" dirty="0">
                <a:effectLst/>
              </a:rPr>
              <a:t> к </a:t>
            </a:r>
            <a:r>
              <a:rPr lang="en-US" sz="1400" b="1" i="1" dirty="0" err="1">
                <a:effectLst/>
              </a:rPr>
              <a:t>нему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стакан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крутого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кипятка</a:t>
            </a:r>
            <a:r>
              <a:rPr lang="en-US" sz="1400" b="1" i="1" dirty="0">
                <a:effectLst/>
              </a:rPr>
              <a:t>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Сразу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всыпаем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желатиновую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смесь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третью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часть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вишневого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или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клубничного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порошка</a:t>
            </a:r>
            <a:r>
              <a:rPr lang="en-US" sz="1400" b="1" i="1" dirty="0">
                <a:effectLst/>
              </a:rPr>
              <a:t>. </a:t>
            </a:r>
            <a:r>
              <a:rPr lang="en-US" sz="1400" b="1" i="1" dirty="0" err="1">
                <a:effectLst/>
              </a:rPr>
              <a:t>Аккуратно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перемешиваем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до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полного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растворения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гранул</a:t>
            </a:r>
            <a:r>
              <a:rPr lang="en-US" sz="1400" b="1" i="1" dirty="0">
                <a:effectLst/>
              </a:rPr>
              <a:t>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Теперь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нам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необходимо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сбрызнуть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формы</a:t>
            </a:r>
            <a:r>
              <a:rPr lang="en-US" sz="1400" b="1" i="1" dirty="0">
                <a:effectLst/>
              </a:rPr>
              <a:t>, в </a:t>
            </a:r>
            <a:r>
              <a:rPr lang="en-US" sz="1400" b="1" i="1" dirty="0" err="1">
                <a:effectLst/>
              </a:rPr>
              <a:t>которой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будем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делать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желе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антипригарным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спреем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или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смазать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сливочным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маслом</a:t>
            </a:r>
            <a:r>
              <a:rPr lang="en-US" sz="1400" b="1" i="1" dirty="0">
                <a:effectLst/>
              </a:rPr>
              <a:t>. </a:t>
            </a:r>
            <a:r>
              <a:rPr lang="en-US" sz="1400" b="1" i="1" dirty="0" err="1">
                <a:effectLst/>
              </a:rPr>
              <a:t>Затем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заливаем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первый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слой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желе</a:t>
            </a:r>
            <a:r>
              <a:rPr lang="en-US" sz="1400" b="1" i="1" dirty="0">
                <a:effectLst/>
              </a:rPr>
              <a:t>, а </a:t>
            </a:r>
            <a:r>
              <a:rPr lang="en-US" sz="1400" b="1" i="1" dirty="0" err="1">
                <a:effectLst/>
              </a:rPr>
              <a:t>когда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оно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немного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остынет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отправляем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его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холодильник</a:t>
            </a:r>
            <a:r>
              <a:rPr lang="en-US" sz="1400" b="1" i="1" dirty="0">
                <a:effectLst/>
              </a:rPr>
              <a:t>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Высыпаем</a:t>
            </a:r>
            <a:r>
              <a:rPr lang="en-US" sz="1400" b="1" i="1" dirty="0">
                <a:effectLst/>
              </a:rPr>
              <a:t> 2 </a:t>
            </a:r>
            <a:r>
              <a:rPr lang="en-US" sz="1400" b="1" i="1" dirty="0" err="1">
                <a:effectLst/>
              </a:rPr>
              <a:t>пачки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желатина</a:t>
            </a:r>
            <a:r>
              <a:rPr lang="en-US" sz="1400" b="1" i="1" dirty="0">
                <a:effectLst/>
              </a:rPr>
              <a:t> и </a:t>
            </a:r>
            <a:r>
              <a:rPr lang="en-US" sz="1400" b="1" i="1" dirty="0" err="1">
                <a:effectLst/>
              </a:rPr>
              <a:t>опять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заливаем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водой</a:t>
            </a:r>
            <a:r>
              <a:rPr lang="en-US" sz="1400" b="1" i="1" dirty="0">
                <a:effectLst/>
              </a:rPr>
              <a:t> (</a:t>
            </a:r>
            <a:r>
              <a:rPr lang="en-US" sz="1400" b="1" i="1" dirty="0" err="1">
                <a:effectLst/>
              </a:rPr>
              <a:t>четверть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стакана</a:t>
            </a:r>
            <a:r>
              <a:rPr lang="en-US" sz="1400" b="1" i="1" dirty="0">
                <a:effectLst/>
              </a:rPr>
              <a:t>), </a:t>
            </a:r>
            <a:r>
              <a:rPr lang="en-US" sz="1400" b="1" i="1" dirty="0" err="1">
                <a:effectLst/>
              </a:rPr>
              <a:t>даем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набухнуть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затем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хорошенько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размешиваем</a:t>
            </a:r>
            <a:r>
              <a:rPr lang="en-US" sz="1400" b="1" i="1" dirty="0">
                <a:effectLst/>
              </a:rPr>
              <a:t>. </a:t>
            </a:r>
            <a:r>
              <a:rPr lang="en-US" sz="1400" b="1" i="1" dirty="0" err="1">
                <a:effectLst/>
              </a:rPr>
              <a:t>Половину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сгущенного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молока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выливаем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тарелку</a:t>
            </a:r>
            <a:r>
              <a:rPr lang="en-US" sz="1400" b="1" i="1" dirty="0">
                <a:effectLst/>
              </a:rPr>
              <a:t> и </a:t>
            </a:r>
            <a:r>
              <a:rPr lang="en-US" sz="1400" b="1" i="1" dirty="0" err="1">
                <a:effectLst/>
              </a:rPr>
              <a:t>добавляем</a:t>
            </a:r>
            <a:r>
              <a:rPr lang="en-US" sz="1400" b="1" i="1" dirty="0">
                <a:effectLst/>
              </a:rPr>
              <a:t> к </a:t>
            </a:r>
            <a:r>
              <a:rPr lang="en-US" sz="1400" b="1" i="1" dirty="0" err="1">
                <a:effectLst/>
              </a:rPr>
              <a:t>нему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желатиновую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смесь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перемешиваем</a:t>
            </a:r>
            <a:r>
              <a:rPr lang="en-US" sz="1400" b="1" i="1" dirty="0">
                <a:effectLst/>
              </a:rPr>
              <a:t>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Вынимаем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из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холодильника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форму</a:t>
            </a:r>
            <a:r>
              <a:rPr lang="en-US" sz="1400" b="1" i="1" dirty="0">
                <a:effectLst/>
              </a:rPr>
              <a:t> с </a:t>
            </a:r>
            <a:r>
              <a:rPr lang="en-US" sz="1400" b="1" i="1" dirty="0" err="1">
                <a:effectLst/>
              </a:rPr>
              <a:t>первым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слоем</a:t>
            </a:r>
            <a:r>
              <a:rPr lang="en-US" sz="1400" b="1" i="1" dirty="0">
                <a:effectLst/>
              </a:rPr>
              <a:t> и </a:t>
            </a:r>
            <a:r>
              <a:rPr lang="en-US" sz="1400" b="1" i="1" dirty="0" err="1">
                <a:effectLst/>
              </a:rPr>
              <a:t>вливаем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нее</a:t>
            </a:r>
            <a:r>
              <a:rPr lang="en-US" sz="1400" b="1" i="1" dirty="0">
                <a:effectLst/>
              </a:rPr>
              <a:t> 1/3 </a:t>
            </a:r>
            <a:r>
              <a:rPr lang="en-US" sz="1400" b="1" i="1" dirty="0" err="1">
                <a:effectLst/>
              </a:rPr>
              <a:t>часть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приготовленной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смеси</a:t>
            </a:r>
            <a:r>
              <a:rPr lang="en-US" sz="1400" b="1" i="1" dirty="0">
                <a:effectLst/>
              </a:rPr>
              <a:t>. </a:t>
            </a:r>
            <a:r>
              <a:rPr lang="en-US" sz="1400" b="1" i="1" dirty="0" err="1">
                <a:effectLst/>
              </a:rPr>
              <a:t>Если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на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поверхности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образуются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пузырьки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то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аккуратно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проткните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их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зубочисткой</a:t>
            </a:r>
            <a:r>
              <a:rPr lang="en-US" sz="1400" b="1" i="1" dirty="0">
                <a:effectLst/>
              </a:rPr>
              <a:t>.</a:t>
            </a:r>
          </a:p>
          <a:p>
            <a:pPr marL="342900" lvl="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i="1" dirty="0" err="1">
                <a:effectLst/>
              </a:rPr>
              <a:t>Отправляем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форму</a:t>
            </a:r>
            <a:r>
              <a:rPr lang="en-US" sz="1400" b="1" i="1" dirty="0">
                <a:effectLst/>
              </a:rPr>
              <a:t> в </a:t>
            </a:r>
            <a:r>
              <a:rPr lang="en-US" sz="1400" b="1" i="1" dirty="0" err="1">
                <a:effectLst/>
              </a:rPr>
              <a:t>холодильник</a:t>
            </a:r>
            <a:r>
              <a:rPr lang="en-US" sz="1400" b="1" i="1" dirty="0">
                <a:effectLst/>
              </a:rPr>
              <a:t>, а </a:t>
            </a:r>
            <a:r>
              <a:rPr lang="en-US" sz="1400" b="1" i="1" dirty="0" err="1">
                <a:effectLst/>
              </a:rPr>
              <a:t>тем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временем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приступаем</a:t>
            </a:r>
            <a:r>
              <a:rPr lang="en-US" sz="1400" b="1" i="1" dirty="0">
                <a:effectLst/>
              </a:rPr>
              <a:t> к </a:t>
            </a:r>
            <a:r>
              <a:rPr lang="en-US" sz="1400" b="1" i="1" dirty="0" err="1">
                <a:effectLst/>
              </a:rPr>
              <a:t>приготовлению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следующего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слоя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из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сухого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желе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он</a:t>
            </a:r>
            <a:r>
              <a:rPr lang="en-US" sz="1400" b="1" i="1" dirty="0">
                <a:effectLst/>
              </a:rPr>
              <a:t> и </a:t>
            </a:r>
            <a:r>
              <a:rPr lang="en-US" sz="1400" b="1" i="1" dirty="0" err="1">
                <a:effectLst/>
              </a:rPr>
              <a:t>все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последующие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делается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по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той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же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схеме</a:t>
            </a:r>
            <a:r>
              <a:rPr lang="en-US" sz="1400" b="1" i="1" dirty="0">
                <a:effectLst/>
              </a:rPr>
              <a:t>, </a:t>
            </a:r>
            <a:r>
              <a:rPr lang="en-US" sz="1400" b="1" i="1" dirty="0" err="1">
                <a:effectLst/>
              </a:rPr>
              <a:t>что</a:t>
            </a:r>
            <a:r>
              <a:rPr lang="en-US" sz="1400" b="1" i="1" dirty="0">
                <a:effectLst/>
              </a:rPr>
              <a:t> и </a:t>
            </a:r>
            <a:r>
              <a:rPr lang="en-US" sz="1400" b="1" i="1" dirty="0" err="1">
                <a:effectLst/>
              </a:rPr>
              <a:t>первый</a:t>
            </a:r>
            <a:r>
              <a:rPr lang="en-US" sz="1400" b="1" i="1" dirty="0">
                <a:effectLst/>
              </a:rPr>
              <a:t> </a:t>
            </a:r>
            <a:r>
              <a:rPr lang="en-US" sz="1400" b="1" i="1" dirty="0" err="1">
                <a:effectLst/>
              </a:rPr>
              <a:t>слой</a:t>
            </a:r>
            <a:r>
              <a:rPr lang="en-US" sz="1400" b="1" i="1" dirty="0">
                <a:effectLst/>
              </a:rPr>
              <a:t>.</a:t>
            </a:r>
          </a:p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</a:rPr>
              <a:t/>
            </a:r>
            <a:br>
              <a:rPr lang="en-US" sz="1300" dirty="0">
                <a:effectLst/>
              </a:rPr>
            </a:br>
            <a:endParaRPr lang="en-US" sz="1300" dirty="0">
              <a:effectLst/>
            </a:endParaRPr>
          </a:p>
        </p:txBody>
      </p:sp>
      <p:pic>
        <p:nvPicPr>
          <p:cNvPr id="5" name="Рисунок 4" descr="Изображение выглядит как еда, торт, желатин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91D9DF8B-0561-4E79-8E3E-32A0522E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7" r="21220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06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</TotalTime>
  <Words>588</Words>
  <Application>Microsoft Office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Bahnschrift SemiBold</vt:lpstr>
      <vt:lpstr>Century Gothic</vt:lpstr>
      <vt:lpstr>Constantia</vt:lpstr>
      <vt:lpstr>Fira Sans</vt:lpstr>
      <vt:lpstr>Wingdings 3</vt:lpstr>
      <vt:lpstr>Сектор</vt:lpstr>
      <vt:lpstr>ТЕМА:ЖЕЛЕ</vt:lpstr>
      <vt:lpstr>ВИДЫ ЖЕЛАТИНА </vt:lpstr>
      <vt:lpstr>ЧТОБЫ ЖЕЛЕ ПОЛУЧИЛОСЬ ПОЛЕЗНЫМ!</vt:lpstr>
      <vt:lpstr>Желе классическое</vt:lpstr>
      <vt:lpstr>Презентация PowerPoint</vt:lpstr>
      <vt:lpstr>Презентация PowerPoint</vt:lpstr>
      <vt:lpstr>Желе из сметаны</vt:lpstr>
      <vt:lpstr>Желе из варенья</vt:lpstr>
      <vt:lpstr>Многослойное желе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ЖЕЛЕ</dc:title>
  <dc:creator>Лариса Гоц</dc:creator>
  <cp:lastModifiedBy>User</cp:lastModifiedBy>
  <cp:revision>6</cp:revision>
  <dcterms:created xsi:type="dcterms:W3CDTF">2020-11-23T16:52:07Z</dcterms:created>
  <dcterms:modified xsi:type="dcterms:W3CDTF">2021-12-30T11:13:53Z</dcterms:modified>
</cp:coreProperties>
</file>