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</p:sldMasterIdLst>
  <p:notesMasterIdLst>
    <p:notesMasterId r:id="rId26"/>
  </p:notesMasterIdLst>
  <p:sldIdLst>
    <p:sldId id="362" r:id="rId2"/>
    <p:sldId id="391" r:id="rId3"/>
    <p:sldId id="364" r:id="rId4"/>
    <p:sldId id="365" r:id="rId5"/>
    <p:sldId id="366" r:id="rId6"/>
    <p:sldId id="395" r:id="rId7"/>
    <p:sldId id="396" r:id="rId8"/>
    <p:sldId id="369" r:id="rId9"/>
    <p:sldId id="328" r:id="rId10"/>
    <p:sldId id="329" r:id="rId11"/>
    <p:sldId id="370" r:id="rId12"/>
    <p:sldId id="371" r:id="rId13"/>
    <p:sldId id="390" r:id="rId14"/>
    <p:sldId id="374" r:id="rId15"/>
    <p:sldId id="375" r:id="rId16"/>
    <p:sldId id="335" r:id="rId17"/>
    <p:sldId id="377" r:id="rId18"/>
    <p:sldId id="378" r:id="rId19"/>
    <p:sldId id="336" r:id="rId20"/>
    <p:sldId id="379" r:id="rId21"/>
    <p:sldId id="380" r:id="rId22"/>
    <p:sldId id="381" r:id="rId23"/>
    <p:sldId id="383" r:id="rId24"/>
    <p:sldId id="382" r:id="rId2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A9E"/>
    <a:srgbClr val="7BD5FD"/>
    <a:srgbClr val="5BDAF3"/>
    <a:srgbClr val="5FD4E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333" autoAdjust="0"/>
  </p:normalViewPr>
  <p:slideViewPr>
    <p:cSldViewPr>
      <p:cViewPr varScale="1">
        <p:scale>
          <a:sx n="65" d="100"/>
          <a:sy n="65" d="100"/>
        </p:scale>
        <p:origin x="1320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5">
  <dgm:title val=""/>
  <dgm:desc val=""/>
  <dgm:catLst>
    <dgm:cat type="accent1" pri="11500"/>
  </dgm:catLst>
  <dgm:styleLbl name="node0">
    <dgm:fillClrLst meth="cycle"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1">
        <a:alpha val="90000"/>
      </a:schemeClr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alpha val="90000"/>
      </a:schemeClr>
      <a:schemeClr val="accent1">
        <a:alpha val="5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/>
    <dgm:txEffectClrLst/>
  </dgm:styleLbl>
  <dgm:styleLbl name="lnNode1">
    <dgm:fillClrLst>
      <a:schemeClr val="accent1">
        <a:shade val="90000"/>
      </a:schemeClr>
      <a:schemeClr val="accent1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  <a:alpha val="90000"/>
      </a:schemeClr>
      <a:schemeClr val="accent1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1">
        <a:alpha val="90000"/>
        <a:tint val="40000"/>
      </a:schemeClr>
      <a:schemeClr val="accent1">
        <a:alpha val="5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30C45C4-9500-4E51-86FE-62716DEADEB7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1D187194-ECA8-4A71-BA72-F124D2967850}">
      <dgm:prSet phldrT="[Текст]"/>
      <dgm:spPr/>
      <dgm:t>
        <a:bodyPr/>
        <a:lstStyle/>
        <a:p>
          <a:r>
            <a:rPr lang="ru-RU" b="1" dirty="0" smtClean="0">
              <a:solidFill>
                <a:schemeClr val="accent2">
                  <a:lumMod val="60000"/>
                  <a:lumOff val="40000"/>
                </a:schemeClr>
              </a:solidFill>
            </a:rPr>
            <a:t>Трудовые ресурсы</a:t>
          </a:r>
          <a:endParaRPr lang="ru-RU" b="1" dirty="0">
            <a:solidFill>
              <a:schemeClr val="accent2">
                <a:lumMod val="60000"/>
                <a:lumOff val="40000"/>
              </a:schemeClr>
            </a:solidFill>
          </a:endParaRPr>
        </a:p>
      </dgm:t>
    </dgm:pt>
    <dgm:pt modelId="{877DE66D-4DF1-4807-A195-AC31ABA0BEDA}" type="parTrans" cxnId="{C526E55A-B589-4E43-ACD4-20B1A49235E6}">
      <dgm:prSet/>
      <dgm:spPr/>
      <dgm:t>
        <a:bodyPr/>
        <a:lstStyle/>
        <a:p>
          <a:endParaRPr lang="ru-RU" b="1">
            <a:solidFill>
              <a:schemeClr val="accent2">
                <a:lumMod val="60000"/>
                <a:lumOff val="40000"/>
              </a:schemeClr>
            </a:solidFill>
          </a:endParaRPr>
        </a:p>
      </dgm:t>
    </dgm:pt>
    <dgm:pt modelId="{2E30429D-7193-4E1F-9C50-1542FE4E14E4}" type="sibTrans" cxnId="{C526E55A-B589-4E43-ACD4-20B1A49235E6}">
      <dgm:prSet/>
      <dgm:spPr/>
      <dgm:t>
        <a:bodyPr/>
        <a:lstStyle/>
        <a:p>
          <a:endParaRPr lang="ru-RU" b="1">
            <a:solidFill>
              <a:schemeClr val="accent2">
                <a:lumMod val="60000"/>
                <a:lumOff val="40000"/>
              </a:schemeClr>
            </a:solidFill>
          </a:endParaRPr>
        </a:p>
      </dgm:t>
    </dgm:pt>
    <dgm:pt modelId="{944F423F-9BCB-42FC-AE05-F566E3094522}" type="asst">
      <dgm:prSet phldrT="[Текст]"/>
      <dgm:spPr/>
      <dgm:t>
        <a:bodyPr/>
        <a:lstStyle/>
        <a:p>
          <a:r>
            <a:rPr lang="ru-RU" b="1" dirty="0" smtClean="0">
              <a:solidFill>
                <a:schemeClr val="accent2">
                  <a:lumMod val="60000"/>
                  <a:lumOff val="40000"/>
                </a:schemeClr>
              </a:solidFill>
            </a:rPr>
            <a:t>Экономически активное население</a:t>
          </a:r>
          <a:endParaRPr lang="ru-RU" b="1" dirty="0">
            <a:solidFill>
              <a:schemeClr val="accent2">
                <a:lumMod val="60000"/>
                <a:lumOff val="40000"/>
              </a:schemeClr>
            </a:solidFill>
          </a:endParaRPr>
        </a:p>
      </dgm:t>
    </dgm:pt>
    <dgm:pt modelId="{9DD8F0DC-F452-426D-AE8A-F9048A3D16BA}" type="parTrans" cxnId="{FF5469EE-C339-4C31-BF99-F1969091EBC3}">
      <dgm:prSet/>
      <dgm:spPr/>
      <dgm:t>
        <a:bodyPr/>
        <a:lstStyle/>
        <a:p>
          <a:endParaRPr lang="ru-RU" b="1">
            <a:solidFill>
              <a:schemeClr val="accent2">
                <a:lumMod val="60000"/>
                <a:lumOff val="40000"/>
              </a:schemeClr>
            </a:solidFill>
          </a:endParaRPr>
        </a:p>
      </dgm:t>
    </dgm:pt>
    <dgm:pt modelId="{E0A460C1-DFB8-4D7C-A5BE-C6770938BFB5}" type="sibTrans" cxnId="{FF5469EE-C339-4C31-BF99-F1969091EBC3}">
      <dgm:prSet/>
      <dgm:spPr/>
      <dgm:t>
        <a:bodyPr/>
        <a:lstStyle/>
        <a:p>
          <a:endParaRPr lang="ru-RU" b="1">
            <a:solidFill>
              <a:schemeClr val="accent2">
                <a:lumMod val="60000"/>
                <a:lumOff val="40000"/>
              </a:schemeClr>
            </a:solidFill>
          </a:endParaRPr>
        </a:p>
      </dgm:t>
    </dgm:pt>
    <dgm:pt modelId="{8B736139-39FE-45B3-91DC-4565070D36D6}" type="asst">
      <dgm:prSet phldrT="[Текст]"/>
      <dgm:spPr/>
      <dgm:t>
        <a:bodyPr/>
        <a:lstStyle/>
        <a:p>
          <a:r>
            <a:rPr lang="ru-RU" b="1" dirty="0" smtClean="0">
              <a:solidFill>
                <a:schemeClr val="accent2">
                  <a:lumMod val="60000"/>
                  <a:lumOff val="40000"/>
                </a:schemeClr>
              </a:solidFill>
            </a:rPr>
            <a:t>Экономически неактивное население</a:t>
          </a:r>
          <a:endParaRPr lang="ru-RU" b="1" dirty="0">
            <a:solidFill>
              <a:schemeClr val="accent2">
                <a:lumMod val="60000"/>
                <a:lumOff val="40000"/>
              </a:schemeClr>
            </a:solidFill>
          </a:endParaRPr>
        </a:p>
      </dgm:t>
    </dgm:pt>
    <dgm:pt modelId="{16C6578B-E0D0-41EA-8905-C1059FD0FE7B}" type="parTrans" cxnId="{6D714D4D-DF4E-4DD6-AF04-0FF2BDE4F63F}">
      <dgm:prSet/>
      <dgm:spPr/>
      <dgm:t>
        <a:bodyPr/>
        <a:lstStyle/>
        <a:p>
          <a:endParaRPr lang="ru-RU" b="1">
            <a:solidFill>
              <a:schemeClr val="accent2">
                <a:lumMod val="60000"/>
                <a:lumOff val="40000"/>
              </a:schemeClr>
            </a:solidFill>
          </a:endParaRPr>
        </a:p>
      </dgm:t>
    </dgm:pt>
    <dgm:pt modelId="{E7358EB6-38FE-4DB2-9E76-CD03BB9364A5}" type="sibTrans" cxnId="{6D714D4D-DF4E-4DD6-AF04-0FF2BDE4F63F}">
      <dgm:prSet/>
      <dgm:spPr/>
      <dgm:t>
        <a:bodyPr/>
        <a:lstStyle/>
        <a:p>
          <a:endParaRPr lang="ru-RU" b="1">
            <a:solidFill>
              <a:schemeClr val="accent2">
                <a:lumMod val="60000"/>
                <a:lumOff val="40000"/>
              </a:schemeClr>
            </a:solidFill>
          </a:endParaRPr>
        </a:p>
      </dgm:t>
    </dgm:pt>
    <dgm:pt modelId="{92846F5E-C8A8-4642-9216-578D25A89ECB}" type="asst">
      <dgm:prSet phldrT="[Текст]"/>
      <dgm:spPr/>
      <dgm:t>
        <a:bodyPr/>
        <a:lstStyle/>
        <a:p>
          <a:r>
            <a:rPr lang="ru-RU" b="1" dirty="0" smtClean="0">
              <a:solidFill>
                <a:schemeClr val="accent2">
                  <a:lumMod val="60000"/>
                  <a:lumOff val="40000"/>
                </a:schemeClr>
              </a:solidFill>
            </a:rPr>
            <a:t>Занятые</a:t>
          </a:r>
          <a:endParaRPr lang="ru-RU" b="1" dirty="0">
            <a:solidFill>
              <a:schemeClr val="accent2">
                <a:lumMod val="60000"/>
                <a:lumOff val="40000"/>
              </a:schemeClr>
            </a:solidFill>
          </a:endParaRPr>
        </a:p>
      </dgm:t>
    </dgm:pt>
    <dgm:pt modelId="{89C73AA8-E4CA-432A-88B7-B73B62C7BC4E}" type="parTrans" cxnId="{FB3CFFE5-A44C-4BEB-8F7B-C64FFEB42F33}">
      <dgm:prSet/>
      <dgm:spPr/>
      <dgm:t>
        <a:bodyPr/>
        <a:lstStyle/>
        <a:p>
          <a:endParaRPr lang="ru-RU" b="1">
            <a:solidFill>
              <a:schemeClr val="accent2">
                <a:lumMod val="60000"/>
                <a:lumOff val="40000"/>
              </a:schemeClr>
            </a:solidFill>
          </a:endParaRPr>
        </a:p>
      </dgm:t>
    </dgm:pt>
    <dgm:pt modelId="{3B9664D8-E2C3-4830-B8A2-5AE93DDC2C25}" type="sibTrans" cxnId="{FB3CFFE5-A44C-4BEB-8F7B-C64FFEB42F33}">
      <dgm:prSet/>
      <dgm:spPr/>
      <dgm:t>
        <a:bodyPr/>
        <a:lstStyle/>
        <a:p>
          <a:endParaRPr lang="ru-RU" b="1">
            <a:solidFill>
              <a:schemeClr val="accent2">
                <a:lumMod val="60000"/>
                <a:lumOff val="40000"/>
              </a:schemeClr>
            </a:solidFill>
          </a:endParaRPr>
        </a:p>
      </dgm:t>
    </dgm:pt>
    <dgm:pt modelId="{5DF10F59-5E60-4510-9929-A73C4565492B}" type="asst">
      <dgm:prSet phldrT="[Текст]"/>
      <dgm:spPr/>
      <dgm:t>
        <a:bodyPr/>
        <a:lstStyle/>
        <a:p>
          <a:r>
            <a:rPr lang="ru-RU" b="1" dirty="0" smtClean="0">
              <a:solidFill>
                <a:schemeClr val="accent2">
                  <a:lumMod val="60000"/>
                  <a:lumOff val="40000"/>
                </a:schemeClr>
              </a:solidFill>
            </a:rPr>
            <a:t>Неработающие, пенсионеры и инвалиды</a:t>
          </a:r>
          <a:endParaRPr lang="ru-RU" b="1" dirty="0">
            <a:solidFill>
              <a:schemeClr val="accent2">
                <a:lumMod val="60000"/>
                <a:lumOff val="40000"/>
              </a:schemeClr>
            </a:solidFill>
          </a:endParaRPr>
        </a:p>
      </dgm:t>
    </dgm:pt>
    <dgm:pt modelId="{82AD9834-23D6-4A13-B3C5-3AF0728F825A}" type="parTrans" cxnId="{9105F4CF-0269-4921-8C0F-5A54E369BA7A}">
      <dgm:prSet/>
      <dgm:spPr/>
      <dgm:t>
        <a:bodyPr/>
        <a:lstStyle/>
        <a:p>
          <a:endParaRPr lang="ru-RU" b="1">
            <a:solidFill>
              <a:schemeClr val="accent2">
                <a:lumMod val="60000"/>
                <a:lumOff val="40000"/>
              </a:schemeClr>
            </a:solidFill>
          </a:endParaRPr>
        </a:p>
      </dgm:t>
    </dgm:pt>
    <dgm:pt modelId="{F6D5090C-488B-453A-88CB-7D504967E993}" type="sibTrans" cxnId="{9105F4CF-0269-4921-8C0F-5A54E369BA7A}">
      <dgm:prSet/>
      <dgm:spPr/>
      <dgm:t>
        <a:bodyPr/>
        <a:lstStyle/>
        <a:p>
          <a:endParaRPr lang="ru-RU" b="1">
            <a:solidFill>
              <a:schemeClr val="accent2">
                <a:lumMod val="60000"/>
                <a:lumOff val="40000"/>
              </a:schemeClr>
            </a:solidFill>
          </a:endParaRPr>
        </a:p>
      </dgm:t>
    </dgm:pt>
    <dgm:pt modelId="{B8C7CD0E-FD19-48C4-AC31-24C9BD3D06D3}" type="asst">
      <dgm:prSet phldrT="[Текст]"/>
      <dgm:spPr/>
      <dgm:t>
        <a:bodyPr/>
        <a:lstStyle/>
        <a:p>
          <a:r>
            <a:rPr lang="ru-RU" b="1" dirty="0" smtClean="0">
              <a:solidFill>
                <a:schemeClr val="accent2">
                  <a:lumMod val="60000"/>
                  <a:lumOff val="40000"/>
                </a:schemeClr>
              </a:solidFill>
            </a:rPr>
            <a:t>Безработные</a:t>
          </a:r>
          <a:endParaRPr lang="ru-RU" b="1" dirty="0">
            <a:solidFill>
              <a:schemeClr val="accent2">
                <a:lumMod val="60000"/>
                <a:lumOff val="40000"/>
              </a:schemeClr>
            </a:solidFill>
          </a:endParaRPr>
        </a:p>
      </dgm:t>
    </dgm:pt>
    <dgm:pt modelId="{EA9A91FA-FC59-401A-8740-09B438156514}" type="parTrans" cxnId="{5AA2AA72-1FDB-487F-91C3-F805192F5BB7}">
      <dgm:prSet/>
      <dgm:spPr/>
      <dgm:t>
        <a:bodyPr/>
        <a:lstStyle/>
        <a:p>
          <a:endParaRPr lang="ru-RU" b="1">
            <a:solidFill>
              <a:schemeClr val="accent2">
                <a:lumMod val="60000"/>
                <a:lumOff val="40000"/>
              </a:schemeClr>
            </a:solidFill>
          </a:endParaRPr>
        </a:p>
      </dgm:t>
    </dgm:pt>
    <dgm:pt modelId="{1AFB23B9-FDC6-444E-BC07-ED99831DDE36}" type="sibTrans" cxnId="{5AA2AA72-1FDB-487F-91C3-F805192F5BB7}">
      <dgm:prSet/>
      <dgm:spPr/>
      <dgm:t>
        <a:bodyPr/>
        <a:lstStyle/>
        <a:p>
          <a:endParaRPr lang="ru-RU" b="1">
            <a:solidFill>
              <a:schemeClr val="accent2">
                <a:lumMod val="60000"/>
                <a:lumOff val="40000"/>
              </a:schemeClr>
            </a:solidFill>
          </a:endParaRPr>
        </a:p>
      </dgm:t>
    </dgm:pt>
    <dgm:pt modelId="{4EDD7A07-53B9-40D1-AB96-57A180C943F8}" type="pres">
      <dgm:prSet presAssocID="{B30C45C4-9500-4E51-86FE-62716DEADEB7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F8DC6506-FDAD-4DA6-91AC-8D0B17157A09}" type="pres">
      <dgm:prSet presAssocID="{1D187194-ECA8-4A71-BA72-F124D2967850}" presName="hierRoot1" presStyleCnt="0">
        <dgm:presLayoutVars>
          <dgm:hierBranch val="init"/>
        </dgm:presLayoutVars>
      </dgm:prSet>
      <dgm:spPr/>
    </dgm:pt>
    <dgm:pt modelId="{0A8F062D-E17B-4207-984D-C07D47EB7EC4}" type="pres">
      <dgm:prSet presAssocID="{1D187194-ECA8-4A71-BA72-F124D2967850}" presName="rootComposite1" presStyleCnt="0"/>
      <dgm:spPr/>
    </dgm:pt>
    <dgm:pt modelId="{84C672C2-CF8A-49BD-B3B6-94B677A4EE8E}" type="pres">
      <dgm:prSet presAssocID="{1D187194-ECA8-4A71-BA72-F124D2967850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D0941F3D-9E01-4865-B8CB-8FD84F5823CC}" type="pres">
      <dgm:prSet presAssocID="{1D187194-ECA8-4A71-BA72-F124D2967850}" presName="rootConnector1" presStyleLbl="node1" presStyleIdx="0" presStyleCnt="0"/>
      <dgm:spPr/>
      <dgm:t>
        <a:bodyPr/>
        <a:lstStyle/>
        <a:p>
          <a:endParaRPr lang="ru-RU"/>
        </a:p>
      </dgm:t>
    </dgm:pt>
    <dgm:pt modelId="{D9C75CCA-FC86-4F9A-A17E-4D7A4BC556EF}" type="pres">
      <dgm:prSet presAssocID="{1D187194-ECA8-4A71-BA72-F124D2967850}" presName="hierChild2" presStyleCnt="0"/>
      <dgm:spPr/>
    </dgm:pt>
    <dgm:pt modelId="{357A57FB-1035-4148-9874-9B767EEAA5E8}" type="pres">
      <dgm:prSet presAssocID="{1D187194-ECA8-4A71-BA72-F124D2967850}" presName="hierChild3" presStyleCnt="0"/>
      <dgm:spPr/>
    </dgm:pt>
    <dgm:pt modelId="{6DAE259E-471D-4356-AC16-6D38D5575832}" type="pres">
      <dgm:prSet presAssocID="{9DD8F0DC-F452-426D-AE8A-F9048A3D16BA}" presName="Name111" presStyleLbl="parChTrans1D2" presStyleIdx="0" presStyleCnt="2"/>
      <dgm:spPr/>
      <dgm:t>
        <a:bodyPr/>
        <a:lstStyle/>
        <a:p>
          <a:endParaRPr lang="ru-RU"/>
        </a:p>
      </dgm:t>
    </dgm:pt>
    <dgm:pt modelId="{CF7345F5-CDDF-412F-A0AB-06F338DF6E70}" type="pres">
      <dgm:prSet presAssocID="{944F423F-9BCB-42FC-AE05-F566E3094522}" presName="hierRoot3" presStyleCnt="0">
        <dgm:presLayoutVars>
          <dgm:hierBranch val="init"/>
        </dgm:presLayoutVars>
      </dgm:prSet>
      <dgm:spPr/>
    </dgm:pt>
    <dgm:pt modelId="{E5C23976-AFA9-40EA-9080-30CC0BD24B95}" type="pres">
      <dgm:prSet presAssocID="{944F423F-9BCB-42FC-AE05-F566E3094522}" presName="rootComposite3" presStyleCnt="0"/>
      <dgm:spPr/>
    </dgm:pt>
    <dgm:pt modelId="{1D9F0CEE-A437-4A7D-B77B-27D6CED87F27}" type="pres">
      <dgm:prSet presAssocID="{944F423F-9BCB-42FC-AE05-F566E3094522}" presName="rootText3" presStyleLbl="asst1" presStyleIdx="0" presStyleCnt="5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CC18B8A6-F115-4E19-903D-98F9CE4D487F}" type="pres">
      <dgm:prSet presAssocID="{944F423F-9BCB-42FC-AE05-F566E3094522}" presName="rootConnector3" presStyleLbl="asst1" presStyleIdx="0" presStyleCnt="5"/>
      <dgm:spPr/>
      <dgm:t>
        <a:bodyPr/>
        <a:lstStyle/>
        <a:p>
          <a:endParaRPr lang="ru-RU"/>
        </a:p>
      </dgm:t>
    </dgm:pt>
    <dgm:pt modelId="{2DB6134B-35DC-46CA-BC7D-A2515DB75CA9}" type="pres">
      <dgm:prSet presAssocID="{944F423F-9BCB-42FC-AE05-F566E3094522}" presName="hierChild6" presStyleCnt="0"/>
      <dgm:spPr/>
    </dgm:pt>
    <dgm:pt modelId="{93690363-4125-433E-AACC-1C63220E815B}" type="pres">
      <dgm:prSet presAssocID="{944F423F-9BCB-42FC-AE05-F566E3094522}" presName="hierChild7" presStyleCnt="0"/>
      <dgm:spPr/>
    </dgm:pt>
    <dgm:pt modelId="{637F4C20-27F3-4652-BD53-8F1FEA75D14F}" type="pres">
      <dgm:prSet presAssocID="{89C73AA8-E4CA-432A-88B7-B73B62C7BC4E}" presName="Name111" presStyleLbl="parChTrans1D3" presStyleIdx="0" presStyleCnt="3"/>
      <dgm:spPr/>
      <dgm:t>
        <a:bodyPr/>
        <a:lstStyle/>
        <a:p>
          <a:endParaRPr lang="ru-RU"/>
        </a:p>
      </dgm:t>
    </dgm:pt>
    <dgm:pt modelId="{2DEDBDA7-1638-4852-B4D0-E1CA81F12D91}" type="pres">
      <dgm:prSet presAssocID="{92846F5E-C8A8-4642-9216-578D25A89ECB}" presName="hierRoot3" presStyleCnt="0">
        <dgm:presLayoutVars>
          <dgm:hierBranch val="init"/>
        </dgm:presLayoutVars>
      </dgm:prSet>
      <dgm:spPr/>
    </dgm:pt>
    <dgm:pt modelId="{BF5811C8-303A-4285-B957-9BFBC78AAA58}" type="pres">
      <dgm:prSet presAssocID="{92846F5E-C8A8-4642-9216-578D25A89ECB}" presName="rootComposite3" presStyleCnt="0"/>
      <dgm:spPr/>
    </dgm:pt>
    <dgm:pt modelId="{1484DC47-BE98-4487-8445-F06003336F7E}" type="pres">
      <dgm:prSet presAssocID="{92846F5E-C8A8-4642-9216-578D25A89ECB}" presName="rootText3" presStyleLbl="asst1" presStyleIdx="1" presStyleCnt="5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4CAC33CD-972E-4E48-B933-A95F0CAEBF17}" type="pres">
      <dgm:prSet presAssocID="{92846F5E-C8A8-4642-9216-578D25A89ECB}" presName="rootConnector3" presStyleLbl="asst1" presStyleIdx="1" presStyleCnt="5"/>
      <dgm:spPr/>
      <dgm:t>
        <a:bodyPr/>
        <a:lstStyle/>
        <a:p>
          <a:endParaRPr lang="ru-RU"/>
        </a:p>
      </dgm:t>
    </dgm:pt>
    <dgm:pt modelId="{C1A2FB16-078A-4604-9699-F25DF13F4398}" type="pres">
      <dgm:prSet presAssocID="{92846F5E-C8A8-4642-9216-578D25A89ECB}" presName="hierChild6" presStyleCnt="0"/>
      <dgm:spPr/>
    </dgm:pt>
    <dgm:pt modelId="{013D473E-EB00-4A7F-B5E0-B2272189C3C0}" type="pres">
      <dgm:prSet presAssocID="{92846F5E-C8A8-4642-9216-578D25A89ECB}" presName="hierChild7" presStyleCnt="0"/>
      <dgm:spPr/>
    </dgm:pt>
    <dgm:pt modelId="{CB15615D-83C4-4179-99A5-650FA8094217}" type="pres">
      <dgm:prSet presAssocID="{EA9A91FA-FC59-401A-8740-09B438156514}" presName="Name111" presStyleLbl="parChTrans1D3" presStyleIdx="1" presStyleCnt="3"/>
      <dgm:spPr/>
      <dgm:t>
        <a:bodyPr/>
        <a:lstStyle/>
        <a:p>
          <a:endParaRPr lang="ru-RU"/>
        </a:p>
      </dgm:t>
    </dgm:pt>
    <dgm:pt modelId="{05954841-450C-45E6-A935-6FC78EAF0D0B}" type="pres">
      <dgm:prSet presAssocID="{B8C7CD0E-FD19-48C4-AC31-24C9BD3D06D3}" presName="hierRoot3" presStyleCnt="0">
        <dgm:presLayoutVars>
          <dgm:hierBranch val="init"/>
        </dgm:presLayoutVars>
      </dgm:prSet>
      <dgm:spPr/>
    </dgm:pt>
    <dgm:pt modelId="{A7525B73-B1C0-4F6B-8C77-FA07C9E3AA02}" type="pres">
      <dgm:prSet presAssocID="{B8C7CD0E-FD19-48C4-AC31-24C9BD3D06D3}" presName="rootComposite3" presStyleCnt="0"/>
      <dgm:spPr/>
    </dgm:pt>
    <dgm:pt modelId="{36E16E83-F776-4436-BF5A-4DB6FDEA040E}" type="pres">
      <dgm:prSet presAssocID="{B8C7CD0E-FD19-48C4-AC31-24C9BD3D06D3}" presName="rootText3" presStyleLbl="asst1" presStyleIdx="2" presStyleCnt="5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8AE6756B-942A-4752-9255-334DA632EDDD}" type="pres">
      <dgm:prSet presAssocID="{B8C7CD0E-FD19-48C4-AC31-24C9BD3D06D3}" presName="rootConnector3" presStyleLbl="asst1" presStyleIdx="2" presStyleCnt="5"/>
      <dgm:spPr/>
      <dgm:t>
        <a:bodyPr/>
        <a:lstStyle/>
        <a:p>
          <a:endParaRPr lang="ru-RU"/>
        </a:p>
      </dgm:t>
    </dgm:pt>
    <dgm:pt modelId="{507251BC-0878-43E5-90F0-37CD104B862F}" type="pres">
      <dgm:prSet presAssocID="{B8C7CD0E-FD19-48C4-AC31-24C9BD3D06D3}" presName="hierChild6" presStyleCnt="0"/>
      <dgm:spPr/>
    </dgm:pt>
    <dgm:pt modelId="{90DFB2C4-1A08-4C57-8305-A3F22B532457}" type="pres">
      <dgm:prSet presAssocID="{B8C7CD0E-FD19-48C4-AC31-24C9BD3D06D3}" presName="hierChild7" presStyleCnt="0"/>
      <dgm:spPr/>
    </dgm:pt>
    <dgm:pt modelId="{9A6936DA-5AC9-453B-B9CF-006F44B7159C}" type="pres">
      <dgm:prSet presAssocID="{16C6578B-E0D0-41EA-8905-C1059FD0FE7B}" presName="Name111" presStyleLbl="parChTrans1D2" presStyleIdx="1" presStyleCnt="2"/>
      <dgm:spPr/>
      <dgm:t>
        <a:bodyPr/>
        <a:lstStyle/>
        <a:p>
          <a:endParaRPr lang="ru-RU"/>
        </a:p>
      </dgm:t>
    </dgm:pt>
    <dgm:pt modelId="{88A3F66D-3DAB-4908-B0BA-60913242A6F5}" type="pres">
      <dgm:prSet presAssocID="{8B736139-39FE-45B3-91DC-4565070D36D6}" presName="hierRoot3" presStyleCnt="0">
        <dgm:presLayoutVars>
          <dgm:hierBranch val="init"/>
        </dgm:presLayoutVars>
      </dgm:prSet>
      <dgm:spPr/>
    </dgm:pt>
    <dgm:pt modelId="{B4CA85D1-2A82-48DD-AC6A-009FD4DEFFEB}" type="pres">
      <dgm:prSet presAssocID="{8B736139-39FE-45B3-91DC-4565070D36D6}" presName="rootComposite3" presStyleCnt="0"/>
      <dgm:spPr/>
    </dgm:pt>
    <dgm:pt modelId="{1CC2AD03-AB3F-4CF0-86A7-B034CE3797BC}" type="pres">
      <dgm:prSet presAssocID="{8B736139-39FE-45B3-91DC-4565070D36D6}" presName="rootText3" presStyleLbl="asst1" presStyleIdx="3" presStyleCnt="5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DE847FB5-A584-44A4-A780-AD2521786C6C}" type="pres">
      <dgm:prSet presAssocID="{8B736139-39FE-45B3-91DC-4565070D36D6}" presName="rootConnector3" presStyleLbl="asst1" presStyleIdx="3" presStyleCnt="5"/>
      <dgm:spPr/>
      <dgm:t>
        <a:bodyPr/>
        <a:lstStyle/>
        <a:p>
          <a:endParaRPr lang="ru-RU"/>
        </a:p>
      </dgm:t>
    </dgm:pt>
    <dgm:pt modelId="{010792CB-EE49-4C1D-B2E9-CDC34466FED5}" type="pres">
      <dgm:prSet presAssocID="{8B736139-39FE-45B3-91DC-4565070D36D6}" presName="hierChild6" presStyleCnt="0"/>
      <dgm:spPr/>
    </dgm:pt>
    <dgm:pt modelId="{8974D3EC-7376-4808-BAD2-9EC562AA4201}" type="pres">
      <dgm:prSet presAssocID="{8B736139-39FE-45B3-91DC-4565070D36D6}" presName="hierChild7" presStyleCnt="0"/>
      <dgm:spPr/>
    </dgm:pt>
    <dgm:pt modelId="{A81C2428-BD75-42F3-A81A-308ADCCB6DF0}" type="pres">
      <dgm:prSet presAssocID="{82AD9834-23D6-4A13-B3C5-3AF0728F825A}" presName="Name111" presStyleLbl="parChTrans1D3" presStyleIdx="2" presStyleCnt="3"/>
      <dgm:spPr/>
      <dgm:t>
        <a:bodyPr/>
        <a:lstStyle/>
        <a:p>
          <a:endParaRPr lang="ru-RU"/>
        </a:p>
      </dgm:t>
    </dgm:pt>
    <dgm:pt modelId="{9D3344BF-7984-4A7C-9109-BED2FE166BD6}" type="pres">
      <dgm:prSet presAssocID="{5DF10F59-5E60-4510-9929-A73C4565492B}" presName="hierRoot3" presStyleCnt="0">
        <dgm:presLayoutVars>
          <dgm:hierBranch val="init"/>
        </dgm:presLayoutVars>
      </dgm:prSet>
      <dgm:spPr/>
    </dgm:pt>
    <dgm:pt modelId="{2364EA0B-A221-4862-8314-FE5D83E10B39}" type="pres">
      <dgm:prSet presAssocID="{5DF10F59-5E60-4510-9929-A73C4565492B}" presName="rootComposite3" presStyleCnt="0"/>
      <dgm:spPr/>
    </dgm:pt>
    <dgm:pt modelId="{559C26E7-8852-4EFF-B115-6F5F8B836173}" type="pres">
      <dgm:prSet presAssocID="{5DF10F59-5E60-4510-9929-A73C4565492B}" presName="rootText3" presStyleLbl="asst1" presStyleIdx="4" presStyleCnt="5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EBB541A8-6BB5-4ECA-AFB6-FAF9716DAAB0}" type="pres">
      <dgm:prSet presAssocID="{5DF10F59-5E60-4510-9929-A73C4565492B}" presName="rootConnector3" presStyleLbl="asst1" presStyleIdx="4" presStyleCnt="5"/>
      <dgm:spPr/>
      <dgm:t>
        <a:bodyPr/>
        <a:lstStyle/>
        <a:p>
          <a:endParaRPr lang="ru-RU"/>
        </a:p>
      </dgm:t>
    </dgm:pt>
    <dgm:pt modelId="{53E7362F-EFA2-490D-AF69-A95C55B7C873}" type="pres">
      <dgm:prSet presAssocID="{5DF10F59-5E60-4510-9929-A73C4565492B}" presName="hierChild6" presStyleCnt="0"/>
      <dgm:spPr/>
    </dgm:pt>
    <dgm:pt modelId="{2DDF2450-D41D-44A6-A46A-7260CC1C3D98}" type="pres">
      <dgm:prSet presAssocID="{5DF10F59-5E60-4510-9929-A73C4565492B}" presName="hierChild7" presStyleCnt="0"/>
      <dgm:spPr/>
    </dgm:pt>
  </dgm:ptLst>
  <dgm:cxnLst>
    <dgm:cxn modelId="{7666D4B9-A764-4417-A328-3358C038668A}" type="presOf" srcId="{1D187194-ECA8-4A71-BA72-F124D2967850}" destId="{D0941F3D-9E01-4865-B8CB-8FD84F5823CC}" srcOrd="1" destOrd="0" presId="urn:microsoft.com/office/officeart/2005/8/layout/orgChart1"/>
    <dgm:cxn modelId="{FF5469EE-C339-4C31-BF99-F1969091EBC3}" srcId="{1D187194-ECA8-4A71-BA72-F124D2967850}" destId="{944F423F-9BCB-42FC-AE05-F566E3094522}" srcOrd="0" destOrd="0" parTransId="{9DD8F0DC-F452-426D-AE8A-F9048A3D16BA}" sibTransId="{E0A460C1-DFB8-4D7C-A5BE-C6770938BFB5}"/>
    <dgm:cxn modelId="{C526E55A-B589-4E43-ACD4-20B1A49235E6}" srcId="{B30C45C4-9500-4E51-86FE-62716DEADEB7}" destId="{1D187194-ECA8-4A71-BA72-F124D2967850}" srcOrd="0" destOrd="0" parTransId="{877DE66D-4DF1-4807-A195-AC31ABA0BEDA}" sibTransId="{2E30429D-7193-4E1F-9C50-1542FE4E14E4}"/>
    <dgm:cxn modelId="{E35172CB-C68E-41D4-9487-F5F3AF1D29E2}" type="presOf" srcId="{EA9A91FA-FC59-401A-8740-09B438156514}" destId="{CB15615D-83C4-4179-99A5-650FA8094217}" srcOrd="0" destOrd="0" presId="urn:microsoft.com/office/officeart/2005/8/layout/orgChart1"/>
    <dgm:cxn modelId="{5C6CF70D-4568-4CD1-83D3-3584F5484400}" type="presOf" srcId="{B8C7CD0E-FD19-48C4-AC31-24C9BD3D06D3}" destId="{8AE6756B-942A-4752-9255-334DA632EDDD}" srcOrd="1" destOrd="0" presId="urn:microsoft.com/office/officeart/2005/8/layout/orgChart1"/>
    <dgm:cxn modelId="{CAD041BB-5B14-410D-A7E5-314030C968E0}" type="presOf" srcId="{89C73AA8-E4CA-432A-88B7-B73B62C7BC4E}" destId="{637F4C20-27F3-4652-BD53-8F1FEA75D14F}" srcOrd="0" destOrd="0" presId="urn:microsoft.com/office/officeart/2005/8/layout/orgChart1"/>
    <dgm:cxn modelId="{02A5A119-225C-4334-BA35-B654025A0676}" type="presOf" srcId="{944F423F-9BCB-42FC-AE05-F566E3094522}" destId="{CC18B8A6-F115-4E19-903D-98F9CE4D487F}" srcOrd="1" destOrd="0" presId="urn:microsoft.com/office/officeart/2005/8/layout/orgChart1"/>
    <dgm:cxn modelId="{8E515D7F-5F9D-4D7F-B31F-88B6F004453C}" type="presOf" srcId="{B8C7CD0E-FD19-48C4-AC31-24C9BD3D06D3}" destId="{36E16E83-F776-4436-BF5A-4DB6FDEA040E}" srcOrd="0" destOrd="0" presId="urn:microsoft.com/office/officeart/2005/8/layout/orgChart1"/>
    <dgm:cxn modelId="{97A41822-B71E-429D-8E3D-8A2229895CFC}" type="presOf" srcId="{B30C45C4-9500-4E51-86FE-62716DEADEB7}" destId="{4EDD7A07-53B9-40D1-AB96-57A180C943F8}" srcOrd="0" destOrd="0" presId="urn:microsoft.com/office/officeart/2005/8/layout/orgChart1"/>
    <dgm:cxn modelId="{5AA2AA72-1FDB-487F-91C3-F805192F5BB7}" srcId="{944F423F-9BCB-42FC-AE05-F566E3094522}" destId="{B8C7CD0E-FD19-48C4-AC31-24C9BD3D06D3}" srcOrd="1" destOrd="0" parTransId="{EA9A91FA-FC59-401A-8740-09B438156514}" sibTransId="{1AFB23B9-FDC6-444E-BC07-ED99831DDE36}"/>
    <dgm:cxn modelId="{AFC0DDA5-0A40-4150-ACE5-9AF8CD47D9BE}" type="presOf" srcId="{5DF10F59-5E60-4510-9929-A73C4565492B}" destId="{559C26E7-8852-4EFF-B115-6F5F8B836173}" srcOrd="0" destOrd="0" presId="urn:microsoft.com/office/officeart/2005/8/layout/orgChart1"/>
    <dgm:cxn modelId="{E37DFE53-C526-46BF-95E7-F0714446D1A4}" type="presOf" srcId="{92846F5E-C8A8-4642-9216-578D25A89ECB}" destId="{1484DC47-BE98-4487-8445-F06003336F7E}" srcOrd="0" destOrd="0" presId="urn:microsoft.com/office/officeart/2005/8/layout/orgChart1"/>
    <dgm:cxn modelId="{1B34192B-457B-47B7-8135-4A287C4E50C3}" type="presOf" srcId="{8B736139-39FE-45B3-91DC-4565070D36D6}" destId="{1CC2AD03-AB3F-4CF0-86A7-B034CE3797BC}" srcOrd="0" destOrd="0" presId="urn:microsoft.com/office/officeart/2005/8/layout/orgChart1"/>
    <dgm:cxn modelId="{FB3CFFE5-A44C-4BEB-8F7B-C64FFEB42F33}" srcId="{944F423F-9BCB-42FC-AE05-F566E3094522}" destId="{92846F5E-C8A8-4642-9216-578D25A89ECB}" srcOrd="0" destOrd="0" parTransId="{89C73AA8-E4CA-432A-88B7-B73B62C7BC4E}" sibTransId="{3B9664D8-E2C3-4830-B8A2-5AE93DDC2C25}"/>
    <dgm:cxn modelId="{3E19771E-4253-413C-A62A-122ED7DFB72B}" type="presOf" srcId="{1D187194-ECA8-4A71-BA72-F124D2967850}" destId="{84C672C2-CF8A-49BD-B3B6-94B677A4EE8E}" srcOrd="0" destOrd="0" presId="urn:microsoft.com/office/officeart/2005/8/layout/orgChart1"/>
    <dgm:cxn modelId="{6D714D4D-DF4E-4DD6-AF04-0FF2BDE4F63F}" srcId="{1D187194-ECA8-4A71-BA72-F124D2967850}" destId="{8B736139-39FE-45B3-91DC-4565070D36D6}" srcOrd="1" destOrd="0" parTransId="{16C6578B-E0D0-41EA-8905-C1059FD0FE7B}" sibTransId="{E7358EB6-38FE-4DB2-9E76-CD03BB9364A5}"/>
    <dgm:cxn modelId="{44444BF5-F724-477C-8E02-2E9310F30886}" type="presOf" srcId="{5DF10F59-5E60-4510-9929-A73C4565492B}" destId="{EBB541A8-6BB5-4ECA-AFB6-FAF9716DAAB0}" srcOrd="1" destOrd="0" presId="urn:microsoft.com/office/officeart/2005/8/layout/orgChart1"/>
    <dgm:cxn modelId="{9105F4CF-0269-4921-8C0F-5A54E369BA7A}" srcId="{8B736139-39FE-45B3-91DC-4565070D36D6}" destId="{5DF10F59-5E60-4510-9929-A73C4565492B}" srcOrd="0" destOrd="0" parTransId="{82AD9834-23D6-4A13-B3C5-3AF0728F825A}" sibTransId="{F6D5090C-488B-453A-88CB-7D504967E993}"/>
    <dgm:cxn modelId="{E7F4EEC5-FBC1-4022-B068-5EFA5B4234C1}" type="presOf" srcId="{8B736139-39FE-45B3-91DC-4565070D36D6}" destId="{DE847FB5-A584-44A4-A780-AD2521786C6C}" srcOrd="1" destOrd="0" presId="urn:microsoft.com/office/officeart/2005/8/layout/orgChart1"/>
    <dgm:cxn modelId="{9CF01EF8-56B7-4BB0-8FCE-0D713ED45BF8}" type="presOf" srcId="{82AD9834-23D6-4A13-B3C5-3AF0728F825A}" destId="{A81C2428-BD75-42F3-A81A-308ADCCB6DF0}" srcOrd="0" destOrd="0" presId="urn:microsoft.com/office/officeart/2005/8/layout/orgChart1"/>
    <dgm:cxn modelId="{2F398DA1-F0E5-4ECE-A739-D1CD81B9004E}" type="presOf" srcId="{16C6578B-E0D0-41EA-8905-C1059FD0FE7B}" destId="{9A6936DA-5AC9-453B-B9CF-006F44B7159C}" srcOrd="0" destOrd="0" presId="urn:microsoft.com/office/officeart/2005/8/layout/orgChart1"/>
    <dgm:cxn modelId="{D4B52FF6-D740-4FEB-8783-62E6F0F847E3}" type="presOf" srcId="{944F423F-9BCB-42FC-AE05-F566E3094522}" destId="{1D9F0CEE-A437-4A7D-B77B-27D6CED87F27}" srcOrd="0" destOrd="0" presId="urn:microsoft.com/office/officeart/2005/8/layout/orgChart1"/>
    <dgm:cxn modelId="{CFD3457B-9DC6-4198-ABCC-68966F5A8587}" type="presOf" srcId="{92846F5E-C8A8-4642-9216-578D25A89ECB}" destId="{4CAC33CD-972E-4E48-B933-A95F0CAEBF17}" srcOrd="1" destOrd="0" presId="urn:microsoft.com/office/officeart/2005/8/layout/orgChart1"/>
    <dgm:cxn modelId="{5A642846-681A-48A2-A48E-5DCE989124C8}" type="presOf" srcId="{9DD8F0DC-F452-426D-AE8A-F9048A3D16BA}" destId="{6DAE259E-471D-4356-AC16-6D38D5575832}" srcOrd="0" destOrd="0" presId="urn:microsoft.com/office/officeart/2005/8/layout/orgChart1"/>
    <dgm:cxn modelId="{2EE4D179-3320-4601-A993-E086B0439FF2}" type="presParOf" srcId="{4EDD7A07-53B9-40D1-AB96-57A180C943F8}" destId="{F8DC6506-FDAD-4DA6-91AC-8D0B17157A09}" srcOrd="0" destOrd="0" presId="urn:microsoft.com/office/officeart/2005/8/layout/orgChart1"/>
    <dgm:cxn modelId="{98773DC3-C041-446B-8CD3-B678F0D04855}" type="presParOf" srcId="{F8DC6506-FDAD-4DA6-91AC-8D0B17157A09}" destId="{0A8F062D-E17B-4207-984D-C07D47EB7EC4}" srcOrd="0" destOrd="0" presId="urn:microsoft.com/office/officeart/2005/8/layout/orgChart1"/>
    <dgm:cxn modelId="{16C95872-69BA-4CEF-91F7-4663062919C5}" type="presParOf" srcId="{0A8F062D-E17B-4207-984D-C07D47EB7EC4}" destId="{84C672C2-CF8A-49BD-B3B6-94B677A4EE8E}" srcOrd="0" destOrd="0" presId="urn:microsoft.com/office/officeart/2005/8/layout/orgChart1"/>
    <dgm:cxn modelId="{AC1059FF-226D-4BCC-AFF9-52B283702C72}" type="presParOf" srcId="{0A8F062D-E17B-4207-984D-C07D47EB7EC4}" destId="{D0941F3D-9E01-4865-B8CB-8FD84F5823CC}" srcOrd="1" destOrd="0" presId="urn:microsoft.com/office/officeart/2005/8/layout/orgChart1"/>
    <dgm:cxn modelId="{C590EB85-593D-435F-B9B1-05FB078B6107}" type="presParOf" srcId="{F8DC6506-FDAD-4DA6-91AC-8D0B17157A09}" destId="{D9C75CCA-FC86-4F9A-A17E-4D7A4BC556EF}" srcOrd="1" destOrd="0" presId="urn:microsoft.com/office/officeart/2005/8/layout/orgChart1"/>
    <dgm:cxn modelId="{A5F415AA-4ECD-406B-8EFB-BA40F2AA4CE9}" type="presParOf" srcId="{F8DC6506-FDAD-4DA6-91AC-8D0B17157A09}" destId="{357A57FB-1035-4148-9874-9B767EEAA5E8}" srcOrd="2" destOrd="0" presId="urn:microsoft.com/office/officeart/2005/8/layout/orgChart1"/>
    <dgm:cxn modelId="{A4FD966C-C910-4A78-ABDF-592D1A6B9F0A}" type="presParOf" srcId="{357A57FB-1035-4148-9874-9B767EEAA5E8}" destId="{6DAE259E-471D-4356-AC16-6D38D5575832}" srcOrd="0" destOrd="0" presId="urn:microsoft.com/office/officeart/2005/8/layout/orgChart1"/>
    <dgm:cxn modelId="{B93180EC-AD5B-4C22-90EA-1CAC53489FEB}" type="presParOf" srcId="{357A57FB-1035-4148-9874-9B767EEAA5E8}" destId="{CF7345F5-CDDF-412F-A0AB-06F338DF6E70}" srcOrd="1" destOrd="0" presId="urn:microsoft.com/office/officeart/2005/8/layout/orgChart1"/>
    <dgm:cxn modelId="{3A09CDC5-9710-4288-9572-7200B102CC7B}" type="presParOf" srcId="{CF7345F5-CDDF-412F-A0AB-06F338DF6E70}" destId="{E5C23976-AFA9-40EA-9080-30CC0BD24B95}" srcOrd="0" destOrd="0" presId="urn:microsoft.com/office/officeart/2005/8/layout/orgChart1"/>
    <dgm:cxn modelId="{E2223E01-279E-4220-BBC2-80FD78F47386}" type="presParOf" srcId="{E5C23976-AFA9-40EA-9080-30CC0BD24B95}" destId="{1D9F0CEE-A437-4A7D-B77B-27D6CED87F27}" srcOrd="0" destOrd="0" presId="urn:microsoft.com/office/officeart/2005/8/layout/orgChart1"/>
    <dgm:cxn modelId="{75DF7F20-BE39-4877-9654-46C6D85536F1}" type="presParOf" srcId="{E5C23976-AFA9-40EA-9080-30CC0BD24B95}" destId="{CC18B8A6-F115-4E19-903D-98F9CE4D487F}" srcOrd="1" destOrd="0" presId="urn:microsoft.com/office/officeart/2005/8/layout/orgChart1"/>
    <dgm:cxn modelId="{1420598A-B2DC-4526-94AF-4F7A67B75A76}" type="presParOf" srcId="{CF7345F5-CDDF-412F-A0AB-06F338DF6E70}" destId="{2DB6134B-35DC-46CA-BC7D-A2515DB75CA9}" srcOrd="1" destOrd="0" presId="urn:microsoft.com/office/officeart/2005/8/layout/orgChart1"/>
    <dgm:cxn modelId="{AB57A8EA-DCED-4259-99B7-5CCD0BA32EDA}" type="presParOf" srcId="{CF7345F5-CDDF-412F-A0AB-06F338DF6E70}" destId="{93690363-4125-433E-AACC-1C63220E815B}" srcOrd="2" destOrd="0" presId="urn:microsoft.com/office/officeart/2005/8/layout/orgChart1"/>
    <dgm:cxn modelId="{1E53831A-3D37-46CB-8AF7-78169FFAE75D}" type="presParOf" srcId="{93690363-4125-433E-AACC-1C63220E815B}" destId="{637F4C20-27F3-4652-BD53-8F1FEA75D14F}" srcOrd="0" destOrd="0" presId="urn:microsoft.com/office/officeart/2005/8/layout/orgChart1"/>
    <dgm:cxn modelId="{6C8E6572-5502-4580-92E6-8814C18DC9BF}" type="presParOf" srcId="{93690363-4125-433E-AACC-1C63220E815B}" destId="{2DEDBDA7-1638-4852-B4D0-E1CA81F12D91}" srcOrd="1" destOrd="0" presId="urn:microsoft.com/office/officeart/2005/8/layout/orgChart1"/>
    <dgm:cxn modelId="{4B490277-FE13-4B39-9FCC-E3A0C30D3CA3}" type="presParOf" srcId="{2DEDBDA7-1638-4852-B4D0-E1CA81F12D91}" destId="{BF5811C8-303A-4285-B957-9BFBC78AAA58}" srcOrd="0" destOrd="0" presId="urn:microsoft.com/office/officeart/2005/8/layout/orgChart1"/>
    <dgm:cxn modelId="{728B77DB-336F-4E18-B341-25B81E0A9520}" type="presParOf" srcId="{BF5811C8-303A-4285-B957-9BFBC78AAA58}" destId="{1484DC47-BE98-4487-8445-F06003336F7E}" srcOrd="0" destOrd="0" presId="urn:microsoft.com/office/officeart/2005/8/layout/orgChart1"/>
    <dgm:cxn modelId="{D5AEA30C-E4CB-4614-AD83-1D4C3B89ED8D}" type="presParOf" srcId="{BF5811C8-303A-4285-B957-9BFBC78AAA58}" destId="{4CAC33CD-972E-4E48-B933-A95F0CAEBF17}" srcOrd="1" destOrd="0" presId="urn:microsoft.com/office/officeart/2005/8/layout/orgChart1"/>
    <dgm:cxn modelId="{B97E36B5-9BC5-4EE7-9F6C-103612006B02}" type="presParOf" srcId="{2DEDBDA7-1638-4852-B4D0-E1CA81F12D91}" destId="{C1A2FB16-078A-4604-9699-F25DF13F4398}" srcOrd="1" destOrd="0" presId="urn:microsoft.com/office/officeart/2005/8/layout/orgChart1"/>
    <dgm:cxn modelId="{85635521-E2DA-46AD-8D75-1861A5D97D41}" type="presParOf" srcId="{2DEDBDA7-1638-4852-B4D0-E1CA81F12D91}" destId="{013D473E-EB00-4A7F-B5E0-B2272189C3C0}" srcOrd="2" destOrd="0" presId="urn:microsoft.com/office/officeart/2005/8/layout/orgChart1"/>
    <dgm:cxn modelId="{467C6B63-3870-4858-9C5B-0B819C44B052}" type="presParOf" srcId="{93690363-4125-433E-AACC-1C63220E815B}" destId="{CB15615D-83C4-4179-99A5-650FA8094217}" srcOrd="2" destOrd="0" presId="urn:microsoft.com/office/officeart/2005/8/layout/orgChart1"/>
    <dgm:cxn modelId="{2800BBB2-86EE-4806-8828-9CAAA1DCC6F7}" type="presParOf" srcId="{93690363-4125-433E-AACC-1C63220E815B}" destId="{05954841-450C-45E6-A935-6FC78EAF0D0B}" srcOrd="3" destOrd="0" presId="urn:microsoft.com/office/officeart/2005/8/layout/orgChart1"/>
    <dgm:cxn modelId="{07AC47B2-A74E-4F70-B5BA-87F60C17C483}" type="presParOf" srcId="{05954841-450C-45E6-A935-6FC78EAF0D0B}" destId="{A7525B73-B1C0-4F6B-8C77-FA07C9E3AA02}" srcOrd="0" destOrd="0" presId="urn:microsoft.com/office/officeart/2005/8/layout/orgChart1"/>
    <dgm:cxn modelId="{59CEE7EF-67EE-463D-831C-DA213E2AB62B}" type="presParOf" srcId="{A7525B73-B1C0-4F6B-8C77-FA07C9E3AA02}" destId="{36E16E83-F776-4436-BF5A-4DB6FDEA040E}" srcOrd="0" destOrd="0" presId="urn:microsoft.com/office/officeart/2005/8/layout/orgChart1"/>
    <dgm:cxn modelId="{7368B4D0-4847-44A7-8694-75D659A5BE24}" type="presParOf" srcId="{A7525B73-B1C0-4F6B-8C77-FA07C9E3AA02}" destId="{8AE6756B-942A-4752-9255-334DA632EDDD}" srcOrd="1" destOrd="0" presId="urn:microsoft.com/office/officeart/2005/8/layout/orgChart1"/>
    <dgm:cxn modelId="{B1255DC8-B063-44A5-80DB-363A5ADB455D}" type="presParOf" srcId="{05954841-450C-45E6-A935-6FC78EAF0D0B}" destId="{507251BC-0878-43E5-90F0-37CD104B862F}" srcOrd="1" destOrd="0" presId="urn:microsoft.com/office/officeart/2005/8/layout/orgChart1"/>
    <dgm:cxn modelId="{2E9E9CB9-48E8-4743-84BB-9DCA282024E5}" type="presParOf" srcId="{05954841-450C-45E6-A935-6FC78EAF0D0B}" destId="{90DFB2C4-1A08-4C57-8305-A3F22B532457}" srcOrd="2" destOrd="0" presId="urn:microsoft.com/office/officeart/2005/8/layout/orgChart1"/>
    <dgm:cxn modelId="{A521B4EC-BC57-49C4-8277-A50B95B566C9}" type="presParOf" srcId="{357A57FB-1035-4148-9874-9B767EEAA5E8}" destId="{9A6936DA-5AC9-453B-B9CF-006F44B7159C}" srcOrd="2" destOrd="0" presId="urn:microsoft.com/office/officeart/2005/8/layout/orgChart1"/>
    <dgm:cxn modelId="{46046A75-A492-462E-A0B7-FE973ACD3B11}" type="presParOf" srcId="{357A57FB-1035-4148-9874-9B767EEAA5E8}" destId="{88A3F66D-3DAB-4908-B0BA-60913242A6F5}" srcOrd="3" destOrd="0" presId="urn:microsoft.com/office/officeart/2005/8/layout/orgChart1"/>
    <dgm:cxn modelId="{79D7F222-115A-41B5-825B-8F1524B6F23B}" type="presParOf" srcId="{88A3F66D-3DAB-4908-B0BA-60913242A6F5}" destId="{B4CA85D1-2A82-48DD-AC6A-009FD4DEFFEB}" srcOrd="0" destOrd="0" presId="urn:microsoft.com/office/officeart/2005/8/layout/orgChart1"/>
    <dgm:cxn modelId="{CDB3F3D2-7D52-4A8B-8572-BC63F0C8F7AB}" type="presParOf" srcId="{B4CA85D1-2A82-48DD-AC6A-009FD4DEFFEB}" destId="{1CC2AD03-AB3F-4CF0-86A7-B034CE3797BC}" srcOrd="0" destOrd="0" presId="urn:microsoft.com/office/officeart/2005/8/layout/orgChart1"/>
    <dgm:cxn modelId="{C876C6A1-3142-45E1-A56F-0A0B077BF202}" type="presParOf" srcId="{B4CA85D1-2A82-48DD-AC6A-009FD4DEFFEB}" destId="{DE847FB5-A584-44A4-A780-AD2521786C6C}" srcOrd="1" destOrd="0" presId="urn:microsoft.com/office/officeart/2005/8/layout/orgChart1"/>
    <dgm:cxn modelId="{4077AA3F-4EFD-41D6-BEF5-34763FBF6AC1}" type="presParOf" srcId="{88A3F66D-3DAB-4908-B0BA-60913242A6F5}" destId="{010792CB-EE49-4C1D-B2E9-CDC34466FED5}" srcOrd="1" destOrd="0" presId="urn:microsoft.com/office/officeart/2005/8/layout/orgChart1"/>
    <dgm:cxn modelId="{218906BD-F314-4698-B08C-4BF87549A316}" type="presParOf" srcId="{88A3F66D-3DAB-4908-B0BA-60913242A6F5}" destId="{8974D3EC-7376-4808-BAD2-9EC562AA4201}" srcOrd="2" destOrd="0" presId="urn:microsoft.com/office/officeart/2005/8/layout/orgChart1"/>
    <dgm:cxn modelId="{8D81B7CE-B622-4F12-B470-B8DBAD82FCBC}" type="presParOf" srcId="{8974D3EC-7376-4808-BAD2-9EC562AA4201}" destId="{A81C2428-BD75-42F3-A81A-308ADCCB6DF0}" srcOrd="0" destOrd="0" presId="urn:microsoft.com/office/officeart/2005/8/layout/orgChart1"/>
    <dgm:cxn modelId="{4C0268A1-8516-4C4C-89CC-73BD94ED1D58}" type="presParOf" srcId="{8974D3EC-7376-4808-BAD2-9EC562AA4201}" destId="{9D3344BF-7984-4A7C-9109-BED2FE166BD6}" srcOrd="1" destOrd="0" presId="urn:microsoft.com/office/officeart/2005/8/layout/orgChart1"/>
    <dgm:cxn modelId="{77A719F5-1146-44BD-B2AA-D939EB5EAD4C}" type="presParOf" srcId="{9D3344BF-7984-4A7C-9109-BED2FE166BD6}" destId="{2364EA0B-A221-4862-8314-FE5D83E10B39}" srcOrd="0" destOrd="0" presId="urn:microsoft.com/office/officeart/2005/8/layout/orgChart1"/>
    <dgm:cxn modelId="{9DD6B9DF-A102-4969-A074-7CBF10962DD9}" type="presParOf" srcId="{2364EA0B-A221-4862-8314-FE5D83E10B39}" destId="{559C26E7-8852-4EFF-B115-6F5F8B836173}" srcOrd="0" destOrd="0" presId="urn:microsoft.com/office/officeart/2005/8/layout/orgChart1"/>
    <dgm:cxn modelId="{DEB1342D-5264-4E4E-A8E6-2666CB63B049}" type="presParOf" srcId="{2364EA0B-A221-4862-8314-FE5D83E10B39}" destId="{EBB541A8-6BB5-4ECA-AFB6-FAF9716DAAB0}" srcOrd="1" destOrd="0" presId="urn:microsoft.com/office/officeart/2005/8/layout/orgChart1"/>
    <dgm:cxn modelId="{1CED5377-8976-4480-BF3A-F44AC3E69C14}" type="presParOf" srcId="{9D3344BF-7984-4A7C-9109-BED2FE166BD6}" destId="{53E7362F-EFA2-490D-AF69-A95C55B7C873}" srcOrd="1" destOrd="0" presId="urn:microsoft.com/office/officeart/2005/8/layout/orgChart1"/>
    <dgm:cxn modelId="{E26579D8-03FB-40F2-A215-1E3A817E359E}" type="presParOf" srcId="{9D3344BF-7984-4A7C-9109-BED2FE166BD6}" destId="{2DDF2450-D41D-44A6-A46A-7260CC1C3D98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6FB5E1C-543A-4EFD-A290-B6F135C5ECC8}" type="doc">
      <dgm:prSet loTypeId="urn:microsoft.com/office/officeart/2005/8/layout/hierarchy3" loCatId="list" qsTypeId="urn:microsoft.com/office/officeart/2005/8/quickstyle/simple3" qsCatId="simple" csTypeId="urn:microsoft.com/office/officeart/2005/8/colors/accent1_5" csCatId="accent1" phldr="1"/>
      <dgm:spPr/>
      <dgm:t>
        <a:bodyPr/>
        <a:lstStyle/>
        <a:p>
          <a:endParaRPr lang="ru-RU"/>
        </a:p>
      </dgm:t>
    </dgm:pt>
    <dgm:pt modelId="{B98B0AD7-D786-43D8-A581-0527DFCF4BD2}">
      <dgm:prSet phldrT="[Текст]"/>
      <dgm:spPr/>
      <dgm:t>
        <a:bodyPr/>
        <a:lstStyle/>
        <a:p>
          <a:r>
            <a:rPr lang="ru-RU" b="1" dirty="0" smtClean="0">
              <a:solidFill>
                <a:schemeClr val="bg1"/>
              </a:solidFill>
            </a:rPr>
            <a:t>Промышленно-производственный персонал</a:t>
          </a:r>
          <a:endParaRPr lang="ru-RU" b="1" dirty="0">
            <a:solidFill>
              <a:schemeClr val="bg1"/>
            </a:solidFill>
          </a:endParaRPr>
        </a:p>
      </dgm:t>
    </dgm:pt>
    <dgm:pt modelId="{3EE198AF-8BBB-48B8-B075-2139F0915521}" type="parTrans" cxnId="{08CF5620-EC4F-4700-9D56-8D6072350F50}">
      <dgm:prSet/>
      <dgm:spPr/>
      <dgm:t>
        <a:bodyPr/>
        <a:lstStyle/>
        <a:p>
          <a:endParaRPr lang="ru-RU"/>
        </a:p>
      </dgm:t>
    </dgm:pt>
    <dgm:pt modelId="{D1F15D13-B709-4AD3-B68F-894F71142787}" type="sibTrans" cxnId="{08CF5620-EC4F-4700-9D56-8D6072350F50}">
      <dgm:prSet/>
      <dgm:spPr/>
      <dgm:t>
        <a:bodyPr/>
        <a:lstStyle/>
        <a:p>
          <a:endParaRPr lang="ru-RU"/>
        </a:p>
      </dgm:t>
    </dgm:pt>
    <dgm:pt modelId="{3EEF74DA-0565-4ECE-BAD3-B7B6487CEC5F}">
      <dgm:prSet phldrT="[Текст]" custT="1"/>
      <dgm:spPr/>
      <dgm:t>
        <a:bodyPr/>
        <a:lstStyle/>
        <a:p>
          <a:r>
            <a:rPr lang="ru-RU" sz="2400" b="1" dirty="0" smtClean="0"/>
            <a:t>Рабочие</a:t>
          </a:r>
          <a:endParaRPr lang="ru-RU" sz="2400" b="1" dirty="0"/>
        </a:p>
      </dgm:t>
    </dgm:pt>
    <dgm:pt modelId="{27B58CCA-E606-4004-8949-D50A04E34179}" type="parTrans" cxnId="{BEDC2395-A4A6-477E-B3E4-D9BA02F2F3CE}">
      <dgm:prSet/>
      <dgm:spPr/>
      <dgm:t>
        <a:bodyPr/>
        <a:lstStyle/>
        <a:p>
          <a:endParaRPr lang="ru-RU"/>
        </a:p>
      </dgm:t>
    </dgm:pt>
    <dgm:pt modelId="{23D060D4-C094-40E7-BD6A-7062D089076B}" type="sibTrans" cxnId="{BEDC2395-A4A6-477E-B3E4-D9BA02F2F3CE}">
      <dgm:prSet/>
      <dgm:spPr/>
      <dgm:t>
        <a:bodyPr/>
        <a:lstStyle/>
        <a:p>
          <a:endParaRPr lang="ru-RU"/>
        </a:p>
      </dgm:t>
    </dgm:pt>
    <dgm:pt modelId="{84A251F9-44ED-4216-BF2B-6CCF8997D4E5}">
      <dgm:prSet phldrT="[Текст]" custT="1"/>
      <dgm:spPr/>
      <dgm:t>
        <a:bodyPr/>
        <a:lstStyle/>
        <a:p>
          <a:r>
            <a:rPr lang="ru-RU" sz="2400" b="1" dirty="0" smtClean="0"/>
            <a:t>Служащие</a:t>
          </a:r>
          <a:endParaRPr lang="ru-RU" sz="2400" b="1" dirty="0"/>
        </a:p>
      </dgm:t>
    </dgm:pt>
    <dgm:pt modelId="{44FD5346-7C84-4306-8E60-4710BF9751B0}" type="parTrans" cxnId="{16873747-728C-400C-B5D7-99D2CA8D35BA}">
      <dgm:prSet/>
      <dgm:spPr/>
      <dgm:t>
        <a:bodyPr/>
        <a:lstStyle/>
        <a:p>
          <a:endParaRPr lang="ru-RU"/>
        </a:p>
      </dgm:t>
    </dgm:pt>
    <dgm:pt modelId="{C21C7FB3-B920-48C5-BC8F-55250A838E9A}" type="sibTrans" cxnId="{16873747-728C-400C-B5D7-99D2CA8D35BA}">
      <dgm:prSet/>
      <dgm:spPr/>
      <dgm:t>
        <a:bodyPr/>
        <a:lstStyle/>
        <a:p>
          <a:endParaRPr lang="ru-RU"/>
        </a:p>
      </dgm:t>
    </dgm:pt>
    <dgm:pt modelId="{1A0C4B63-6929-40F6-B6CE-62E8F74557B1}">
      <dgm:prSet phldrT="[Текст]"/>
      <dgm:spPr/>
      <dgm:t>
        <a:bodyPr/>
        <a:lstStyle/>
        <a:p>
          <a:r>
            <a:rPr lang="ru-RU" b="1" dirty="0" smtClean="0"/>
            <a:t>Непромышленный персонал</a:t>
          </a:r>
          <a:endParaRPr lang="ru-RU" b="1" dirty="0"/>
        </a:p>
      </dgm:t>
    </dgm:pt>
    <dgm:pt modelId="{6BE700E8-C601-4F77-9B64-6BAEDBD6AE83}" type="parTrans" cxnId="{3CD7ABC9-BBDF-4A54-903A-8488E10F4F86}">
      <dgm:prSet/>
      <dgm:spPr/>
      <dgm:t>
        <a:bodyPr/>
        <a:lstStyle/>
        <a:p>
          <a:endParaRPr lang="ru-RU"/>
        </a:p>
      </dgm:t>
    </dgm:pt>
    <dgm:pt modelId="{DA55A10A-C73D-4EF9-B7B9-156E0FB7F955}" type="sibTrans" cxnId="{3CD7ABC9-BBDF-4A54-903A-8488E10F4F86}">
      <dgm:prSet/>
      <dgm:spPr/>
      <dgm:t>
        <a:bodyPr/>
        <a:lstStyle/>
        <a:p>
          <a:endParaRPr lang="ru-RU"/>
        </a:p>
      </dgm:t>
    </dgm:pt>
    <dgm:pt modelId="{2942D0CC-50C5-4CD4-A54F-D6AB4412576E}">
      <dgm:prSet phldrT="[Текст]" custT="1"/>
      <dgm:spPr/>
      <dgm:t>
        <a:bodyPr/>
        <a:lstStyle/>
        <a:p>
          <a:pPr>
            <a:spcAft>
              <a:spcPts val="0"/>
            </a:spcAft>
          </a:pPr>
          <a:r>
            <a:rPr lang="ru-RU" sz="2400" dirty="0" smtClean="0"/>
            <a:t>Работники торговли, </a:t>
          </a:r>
        </a:p>
        <a:p>
          <a:pPr>
            <a:spcAft>
              <a:spcPts val="0"/>
            </a:spcAft>
          </a:pPr>
          <a:r>
            <a:rPr lang="ru-RU" sz="2400" dirty="0" smtClean="0"/>
            <a:t>общественного питания, </a:t>
          </a:r>
        </a:p>
        <a:p>
          <a:pPr>
            <a:spcAft>
              <a:spcPts val="0"/>
            </a:spcAft>
          </a:pPr>
          <a:r>
            <a:rPr lang="ru-RU" sz="2400" dirty="0" smtClean="0"/>
            <a:t>жилищного хозяйства, </a:t>
          </a:r>
        </a:p>
        <a:p>
          <a:pPr>
            <a:spcAft>
              <a:spcPts val="0"/>
            </a:spcAft>
          </a:pPr>
          <a:r>
            <a:rPr lang="ru-RU" sz="2400" dirty="0" smtClean="0"/>
            <a:t>медицинских и </a:t>
          </a:r>
        </a:p>
        <a:p>
          <a:pPr>
            <a:spcAft>
              <a:spcPts val="0"/>
            </a:spcAft>
          </a:pPr>
          <a:r>
            <a:rPr lang="ru-RU" sz="2400" dirty="0" smtClean="0"/>
            <a:t>оздоровительных учреждений,</a:t>
          </a:r>
        </a:p>
        <a:p>
          <a:pPr>
            <a:spcAft>
              <a:spcPts val="0"/>
            </a:spcAft>
          </a:pPr>
          <a:r>
            <a:rPr lang="ru-RU" sz="2400" dirty="0" smtClean="0"/>
            <a:t>стоящих на балансе предприятия</a:t>
          </a:r>
          <a:endParaRPr lang="ru-RU" sz="2400" dirty="0"/>
        </a:p>
      </dgm:t>
    </dgm:pt>
    <dgm:pt modelId="{4FC984A6-92C3-49D9-B630-C2FE4DBA6CE2}" type="parTrans" cxnId="{3C3C2DC6-E890-4016-A037-2EB86E63AD39}">
      <dgm:prSet/>
      <dgm:spPr/>
      <dgm:t>
        <a:bodyPr/>
        <a:lstStyle/>
        <a:p>
          <a:endParaRPr lang="ru-RU"/>
        </a:p>
      </dgm:t>
    </dgm:pt>
    <dgm:pt modelId="{685AB410-5EB5-46B2-9359-DE78054D7027}" type="sibTrans" cxnId="{3C3C2DC6-E890-4016-A037-2EB86E63AD39}">
      <dgm:prSet/>
      <dgm:spPr/>
      <dgm:t>
        <a:bodyPr/>
        <a:lstStyle/>
        <a:p>
          <a:endParaRPr lang="ru-RU"/>
        </a:p>
      </dgm:t>
    </dgm:pt>
    <dgm:pt modelId="{A4A59131-139A-4158-809C-1569159A87FF}">
      <dgm:prSet phldrT="[Текст]" custT="1"/>
      <dgm:spPr/>
      <dgm:t>
        <a:bodyPr/>
        <a:lstStyle/>
        <a:p>
          <a:r>
            <a:rPr lang="ru-RU" sz="2400" dirty="0" smtClean="0"/>
            <a:t>основные</a:t>
          </a:r>
          <a:endParaRPr lang="ru-RU" sz="2400" dirty="0"/>
        </a:p>
      </dgm:t>
    </dgm:pt>
    <dgm:pt modelId="{FFC9970B-1D90-4F2D-8932-B35459F168B5}" type="parTrans" cxnId="{97A08DEB-BAD3-447E-909F-6B1F4DE5F63C}">
      <dgm:prSet/>
      <dgm:spPr/>
      <dgm:t>
        <a:bodyPr/>
        <a:lstStyle/>
        <a:p>
          <a:endParaRPr lang="ru-RU"/>
        </a:p>
      </dgm:t>
    </dgm:pt>
    <dgm:pt modelId="{ABA90A11-C87A-4CC1-9B0A-2F11E92DC035}" type="sibTrans" cxnId="{97A08DEB-BAD3-447E-909F-6B1F4DE5F63C}">
      <dgm:prSet/>
      <dgm:spPr/>
      <dgm:t>
        <a:bodyPr/>
        <a:lstStyle/>
        <a:p>
          <a:endParaRPr lang="ru-RU"/>
        </a:p>
      </dgm:t>
    </dgm:pt>
    <dgm:pt modelId="{FBC62690-E835-4989-881B-454FCB04B551}">
      <dgm:prSet phldrT="[Текст]" custT="1"/>
      <dgm:spPr/>
      <dgm:t>
        <a:bodyPr/>
        <a:lstStyle/>
        <a:p>
          <a:r>
            <a:rPr lang="ru-RU" sz="2400" dirty="0" err="1" smtClean="0"/>
            <a:t>Вспомогатель</a:t>
          </a:r>
          <a:r>
            <a:rPr lang="ru-RU" sz="2400" dirty="0" smtClean="0"/>
            <a:t>-</a:t>
          </a:r>
          <a:endParaRPr lang="ru-RU" sz="2400" dirty="0"/>
        </a:p>
      </dgm:t>
    </dgm:pt>
    <dgm:pt modelId="{6976CB0D-78DE-4D93-A674-56498B4B2A07}" type="parTrans" cxnId="{335F32E2-2278-4B85-AD55-808C9E7CF7D8}">
      <dgm:prSet/>
      <dgm:spPr/>
      <dgm:t>
        <a:bodyPr/>
        <a:lstStyle/>
        <a:p>
          <a:endParaRPr lang="ru-RU"/>
        </a:p>
      </dgm:t>
    </dgm:pt>
    <dgm:pt modelId="{578831CA-15BE-4CFD-B7A5-EC28DEC8D453}" type="sibTrans" cxnId="{335F32E2-2278-4B85-AD55-808C9E7CF7D8}">
      <dgm:prSet/>
      <dgm:spPr/>
      <dgm:t>
        <a:bodyPr/>
        <a:lstStyle/>
        <a:p>
          <a:endParaRPr lang="ru-RU"/>
        </a:p>
      </dgm:t>
    </dgm:pt>
    <dgm:pt modelId="{10715138-A973-433D-8E55-C81FEF5526C2}">
      <dgm:prSet phldrT="[Текст]" custT="1"/>
      <dgm:spPr/>
      <dgm:t>
        <a:bodyPr/>
        <a:lstStyle/>
        <a:p>
          <a:r>
            <a:rPr lang="ru-RU" sz="2400" dirty="0" smtClean="0"/>
            <a:t>руководители</a:t>
          </a:r>
          <a:endParaRPr lang="ru-RU" sz="2400" dirty="0"/>
        </a:p>
      </dgm:t>
    </dgm:pt>
    <dgm:pt modelId="{C8885771-9F02-49FF-B654-3D74DD2C1FDD}" type="parTrans" cxnId="{E7BF7BFB-DEF8-47E5-B1C6-37770CF0B20E}">
      <dgm:prSet/>
      <dgm:spPr/>
      <dgm:t>
        <a:bodyPr/>
        <a:lstStyle/>
        <a:p>
          <a:endParaRPr lang="ru-RU"/>
        </a:p>
      </dgm:t>
    </dgm:pt>
    <dgm:pt modelId="{AA52AB01-65BD-4BFE-A08D-A13DE6CEBDC5}" type="sibTrans" cxnId="{E7BF7BFB-DEF8-47E5-B1C6-37770CF0B20E}">
      <dgm:prSet/>
      <dgm:spPr/>
      <dgm:t>
        <a:bodyPr/>
        <a:lstStyle/>
        <a:p>
          <a:endParaRPr lang="ru-RU"/>
        </a:p>
      </dgm:t>
    </dgm:pt>
    <dgm:pt modelId="{84DC200A-6459-4D0E-A71E-C8AE7EDCA651}">
      <dgm:prSet phldrT="[Текст]" custT="1"/>
      <dgm:spPr/>
      <dgm:t>
        <a:bodyPr/>
        <a:lstStyle/>
        <a:p>
          <a:r>
            <a:rPr lang="ru-RU" sz="2400" dirty="0" smtClean="0"/>
            <a:t>специалисты</a:t>
          </a:r>
          <a:endParaRPr lang="ru-RU" sz="2400" dirty="0"/>
        </a:p>
      </dgm:t>
    </dgm:pt>
    <dgm:pt modelId="{602219EA-7495-4B40-ACE7-12425D0A6729}" type="parTrans" cxnId="{92ACF0BB-7E44-4615-BA62-9E667D246C77}">
      <dgm:prSet/>
      <dgm:spPr/>
      <dgm:t>
        <a:bodyPr/>
        <a:lstStyle/>
        <a:p>
          <a:endParaRPr lang="ru-RU"/>
        </a:p>
      </dgm:t>
    </dgm:pt>
    <dgm:pt modelId="{4F3CA6D1-5A3F-45CA-A6B4-E5BC6F0B4CBF}" type="sibTrans" cxnId="{92ACF0BB-7E44-4615-BA62-9E667D246C77}">
      <dgm:prSet/>
      <dgm:spPr/>
      <dgm:t>
        <a:bodyPr/>
        <a:lstStyle/>
        <a:p>
          <a:endParaRPr lang="ru-RU"/>
        </a:p>
      </dgm:t>
    </dgm:pt>
    <dgm:pt modelId="{A86F3AE7-10A5-444B-953C-E74800C7D23E}">
      <dgm:prSet phldrT="[Текст]" custT="1"/>
      <dgm:spPr/>
      <dgm:t>
        <a:bodyPr/>
        <a:lstStyle/>
        <a:p>
          <a:r>
            <a:rPr lang="ru-RU" sz="2400" dirty="0" smtClean="0"/>
            <a:t>собственно  служащие</a:t>
          </a:r>
          <a:endParaRPr lang="ru-RU" sz="2400" dirty="0"/>
        </a:p>
      </dgm:t>
    </dgm:pt>
    <dgm:pt modelId="{B08CE862-F751-4244-AFB6-03E514EBE80A}" type="parTrans" cxnId="{B87878B8-15FE-4640-87ED-228B8FAFFAD3}">
      <dgm:prSet/>
      <dgm:spPr/>
      <dgm:t>
        <a:bodyPr/>
        <a:lstStyle/>
        <a:p>
          <a:endParaRPr lang="ru-RU"/>
        </a:p>
      </dgm:t>
    </dgm:pt>
    <dgm:pt modelId="{50BD7594-FA98-4E95-B44C-0742D44E2381}" type="sibTrans" cxnId="{B87878B8-15FE-4640-87ED-228B8FAFFAD3}">
      <dgm:prSet/>
      <dgm:spPr/>
      <dgm:t>
        <a:bodyPr/>
        <a:lstStyle/>
        <a:p>
          <a:endParaRPr lang="ru-RU"/>
        </a:p>
      </dgm:t>
    </dgm:pt>
    <dgm:pt modelId="{6E92CE07-A6D9-47DE-B719-80278BAD924C}">
      <dgm:prSet phldrT="[Текст]" custT="1"/>
      <dgm:spPr/>
      <dgm:t>
        <a:bodyPr/>
        <a:lstStyle/>
        <a:p>
          <a:r>
            <a:rPr lang="ru-RU" sz="2400" dirty="0" err="1" smtClean="0"/>
            <a:t>ные</a:t>
          </a:r>
          <a:endParaRPr lang="ru-RU" sz="2400" dirty="0"/>
        </a:p>
      </dgm:t>
    </dgm:pt>
    <dgm:pt modelId="{1DC22F25-73D0-4BB5-A738-8407F2602DCA}" type="parTrans" cxnId="{82C65061-1352-4B69-BD2C-BD5B4DDD9989}">
      <dgm:prSet/>
      <dgm:spPr/>
    </dgm:pt>
    <dgm:pt modelId="{66B958E8-D90F-460C-AD77-66FCD59F5264}" type="sibTrans" cxnId="{82C65061-1352-4B69-BD2C-BD5B4DDD9989}">
      <dgm:prSet/>
      <dgm:spPr/>
    </dgm:pt>
    <dgm:pt modelId="{98F3738C-D38B-4989-ACD4-19ED9EEDBCC1}" type="pres">
      <dgm:prSet presAssocID="{96FB5E1C-543A-4EFD-A290-B6F135C5ECC8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52CFC2E7-B6C5-4C1B-A7D4-2831363E445E}" type="pres">
      <dgm:prSet presAssocID="{B98B0AD7-D786-43D8-A581-0527DFCF4BD2}" presName="root" presStyleCnt="0"/>
      <dgm:spPr/>
    </dgm:pt>
    <dgm:pt modelId="{8DFE4EBC-5208-42C2-B426-230C3AD6475C}" type="pres">
      <dgm:prSet presAssocID="{B98B0AD7-D786-43D8-A581-0527DFCF4BD2}" presName="rootComposite" presStyleCnt="0"/>
      <dgm:spPr/>
    </dgm:pt>
    <dgm:pt modelId="{3DCA2F86-31F0-4137-85EC-CAA22960D3A2}" type="pres">
      <dgm:prSet presAssocID="{B98B0AD7-D786-43D8-A581-0527DFCF4BD2}" presName="rootText" presStyleLbl="node1" presStyleIdx="0" presStyleCnt="2" custScaleX="180065" custLinFactNeighborX="21030" custLinFactNeighborY="-9937"/>
      <dgm:spPr/>
      <dgm:t>
        <a:bodyPr/>
        <a:lstStyle/>
        <a:p>
          <a:endParaRPr lang="ru-RU"/>
        </a:p>
      </dgm:t>
    </dgm:pt>
    <dgm:pt modelId="{7566DABD-2E9D-46EC-AACE-B44169308A73}" type="pres">
      <dgm:prSet presAssocID="{B98B0AD7-D786-43D8-A581-0527DFCF4BD2}" presName="rootConnector" presStyleLbl="node1" presStyleIdx="0" presStyleCnt="2"/>
      <dgm:spPr/>
      <dgm:t>
        <a:bodyPr/>
        <a:lstStyle/>
        <a:p>
          <a:endParaRPr lang="ru-RU"/>
        </a:p>
      </dgm:t>
    </dgm:pt>
    <dgm:pt modelId="{E56CFA63-8C76-466C-A08D-02DDCCA38336}" type="pres">
      <dgm:prSet presAssocID="{B98B0AD7-D786-43D8-A581-0527DFCF4BD2}" presName="childShape" presStyleCnt="0"/>
      <dgm:spPr/>
    </dgm:pt>
    <dgm:pt modelId="{4042CF6F-77C4-4B0F-9A3C-E678140C9B03}" type="pres">
      <dgm:prSet presAssocID="{27B58CCA-E606-4004-8949-D50A04E34179}" presName="Name13" presStyleLbl="parChTrans1D2" presStyleIdx="0" presStyleCnt="3"/>
      <dgm:spPr/>
      <dgm:t>
        <a:bodyPr/>
        <a:lstStyle/>
        <a:p>
          <a:endParaRPr lang="ru-RU"/>
        </a:p>
      </dgm:t>
    </dgm:pt>
    <dgm:pt modelId="{3E90716C-629B-4944-986B-39BEAD3A065E}" type="pres">
      <dgm:prSet presAssocID="{3EEF74DA-0565-4ECE-BAD3-B7B6487CEC5F}" presName="childText" presStyleLbl="bgAcc1" presStyleIdx="0" presStyleCnt="3" custScaleX="174558" custScaleY="143131" custLinFactNeighborX="2445" custLinFactNeighborY="-1401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1D50676-F562-4856-B674-EA8927391E50}" type="pres">
      <dgm:prSet presAssocID="{44FD5346-7C84-4306-8E60-4710BF9751B0}" presName="Name13" presStyleLbl="parChTrans1D2" presStyleIdx="1" presStyleCnt="3"/>
      <dgm:spPr/>
      <dgm:t>
        <a:bodyPr/>
        <a:lstStyle/>
        <a:p>
          <a:endParaRPr lang="ru-RU"/>
        </a:p>
      </dgm:t>
    </dgm:pt>
    <dgm:pt modelId="{6CE1739D-32EF-4572-A4EF-3A6178B7F2D2}" type="pres">
      <dgm:prSet presAssocID="{84A251F9-44ED-4216-BF2B-6CCF8997D4E5}" presName="childText" presStyleLbl="bgAcc1" presStyleIdx="1" presStyleCnt="3" custScaleX="235585" custScaleY="170767" custLinFactNeighborX="-1792" custLinFactNeighborY="-1267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8688580-E4AD-4019-B647-6C8FCF46B928}" type="pres">
      <dgm:prSet presAssocID="{1A0C4B63-6929-40F6-B6CE-62E8F74557B1}" presName="root" presStyleCnt="0"/>
      <dgm:spPr/>
    </dgm:pt>
    <dgm:pt modelId="{458372C1-98F0-463D-82FA-BB08AE3D7D8C}" type="pres">
      <dgm:prSet presAssocID="{1A0C4B63-6929-40F6-B6CE-62E8F74557B1}" presName="rootComposite" presStyleCnt="0"/>
      <dgm:spPr/>
    </dgm:pt>
    <dgm:pt modelId="{280F560D-A9E9-4110-8D00-1AC3BB14EB3B}" type="pres">
      <dgm:prSet presAssocID="{1A0C4B63-6929-40F6-B6CE-62E8F74557B1}" presName="rootText" presStyleLbl="node1" presStyleIdx="1" presStyleCnt="2" custScaleX="181350"/>
      <dgm:spPr/>
      <dgm:t>
        <a:bodyPr/>
        <a:lstStyle/>
        <a:p>
          <a:endParaRPr lang="ru-RU"/>
        </a:p>
      </dgm:t>
    </dgm:pt>
    <dgm:pt modelId="{1F8D8BD7-D4FD-4071-AF57-63C4A94D664A}" type="pres">
      <dgm:prSet presAssocID="{1A0C4B63-6929-40F6-B6CE-62E8F74557B1}" presName="rootConnector" presStyleLbl="node1" presStyleIdx="1" presStyleCnt="2"/>
      <dgm:spPr/>
      <dgm:t>
        <a:bodyPr/>
        <a:lstStyle/>
        <a:p>
          <a:endParaRPr lang="ru-RU"/>
        </a:p>
      </dgm:t>
    </dgm:pt>
    <dgm:pt modelId="{82641BAE-D2DE-43F9-8368-8143F6E5AEC8}" type="pres">
      <dgm:prSet presAssocID="{1A0C4B63-6929-40F6-B6CE-62E8F74557B1}" presName="childShape" presStyleCnt="0"/>
      <dgm:spPr/>
    </dgm:pt>
    <dgm:pt modelId="{554144BC-8AB1-43D6-814E-9F743C1F871D}" type="pres">
      <dgm:prSet presAssocID="{4FC984A6-92C3-49D9-B630-C2FE4DBA6CE2}" presName="Name13" presStyleLbl="parChTrans1D2" presStyleIdx="2" presStyleCnt="3"/>
      <dgm:spPr/>
      <dgm:t>
        <a:bodyPr/>
        <a:lstStyle/>
        <a:p>
          <a:endParaRPr lang="ru-RU"/>
        </a:p>
      </dgm:t>
    </dgm:pt>
    <dgm:pt modelId="{52833DFF-ACFF-4787-B31A-3AC1798C0AEB}" type="pres">
      <dgm:prSet presAssocID="{2942D0CC-50C5-4CD4-A54F-D6AB4412576E}" presName="childText" presStyleLbl="bgAcc1" presStyleIdx="2" presStyleCnt="3" custScaleX="215775" custScaleY="30074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7044AE18-8E3D-4F30-A319-0C7383CC3AE5}" type="presOf" srcId="{1A0C4B63-6929-40F6-B6CE-62E8F74557B1}" destId="{1F8D8BD7-D4FD-4071-AF57-63C4A94D664A}" srcOrd="1" destOrd="0" presId="urn:microsoft.com/office/officeart/2005/8/layout/hierarchy3"/>
    <dgm:cxn modelId="{14EB323C-C533-46FC-8B7E-C73DE02BED2C}" type="presOf" srcId="{2942D0CC-50C5-4CD4-A54F-D6AB4412576E}" destId="{52833DFF-ACFF-4787-B31A-3AC1798C0AEB}" srcOrd="0" destOrd="0" presId="urn:microsoft.com/office/officeart/2005/8/layout/hierarchy3"/>
    <dgm:cxn modelId="{16873747-728C-400C-B5D7-99D2CA8D35BA}" srcId="{B98B0AD7-D786-43D8-A581-0527DFCF4BD2}" destId="{84A251F9-44ED-4216-BF2B-6CCF8997D4E5}" srcOrd="1" destOrd="0" parTransId="{44FD5346-7C84-4306-8E60-4710BF9751B0}" sibTransId="{C21C7FB3-B920-48C5-BC8F-55250A838E9A}"/>
    <dgm:cxn modelId="{C5F194AD-EEC2-42D9-93B3-0B1D81DA0E98}" type="presOf" srcId="{44FD5346-7C84-4306-8E60-4710BF9751B0}" destId="{51D50676-F562-4856-B674-EA8927391E50}" srcOrd="0" destOrd="0" presId="urn:microsoft.com/office/officeart/2005/8/layout/hierarchy3"/>
    <dgm:cxn modelId="{92ACF0BB-7E44-4615-BA62-9E667D246C77}" srcId="{84A251F9-44ED-4216-BF2B-6CCF8997D4E5}" destId="{84DC200A-6459-4D0E-A71E-C8AE7EDCA651}" srcOrd="1" destOrd="0" parTransId="{602219EA-7495-4B40-ACE7-12425D0A6729}" sibTransId="{4F3CA6D1-5A3F-45CA-A6B4-E5BC6F0B4CBF}"/>
    <dgm:cxn modelId="{83D45D17-229B-47B4-BFFE-FAB79EC8B0ED}" type="presOf" srcId="{1A0C4B63-6929-40F6-B6CE-62E8F74557B1}" destId="{280F560D-A9E9-4110-8D00-1AC3BB14EB3B}" srcOrd="0" destOrd="0" presId="urn:microsoft.com/office/officeart/2005/8/layout/hierarchy3"/>
    <dgm:cxn modelId="{82C65061-1352-4B69-BD2C-BD5B4DDD9989}" srcId="{3EEF74DA-0565-4ECE-BAD3-B7B6487CEC5F}" destId="{6E92CE07-A6D9-47DE-B719-80278BAD924C}" srcOrd="2" destOrd="0" parTransId="{1DC22F25-73D0-4BB5-A738-8407F2602DCA}" sibTransId="{66B958E8-D90F-460C-AD77-66FCD59F5264}"/>
    <dgm:cxn modelId="{97A08DEB-BAD3-447E-909F-6B1F4DE5F63C}" srcId="{3EEF74DA-0565-4ECE-BAD3-B7B6487CEC5F}" destId="{A4A59131-139A-4158-809C-1569159A87FF}" srcOrd="0" destOrd="0" parTransId="{FFC9970B-1D90-4F2D-8932-B35459F168B5}" sibTransId="{ABA90A11-C87A-4CC1-9B0A-2F11E92DC035}"/>
    <dgm:cxn modelId="{BE189B02-9C63-42BA-B99A-4920E384DACD}" type="presOf" srcId="{96FB5E1C-543A-4EFD-A290-B6F135C5ECC8}" destId="{98F3738C-D38B-4989-ACD4-19ED9EEDBCC1}" srcOrd="0" destOrd="0" presId="urn:microsoft.com/office/officeart/2005/8/layout/hierarchy3"/>
    <dgm:cxn modelId="{716714E9-93A6-41D2-99F8-FD31321370D7}" type="presOf" srcId="{84DC200A-6459-4D0E-A71E-C8AE7EDCA651}" destId="{6CE1739D-32EF-4572-A4EF-3A6178B7F2D2}" srcOrd="0" destOrd="2" presId="urn:microsoft.com/office/officeart/2005/8/layout/hierarchy3"/>
    <dgm:cxn modelId="{26F8CAB8-BADF-434D-9A62-3EF99577740F}" type="presOf" srcId="{27B58CCA-E606-4004-8949-D50A04E34179}" destId="{4042CF6F-77C4-4B0F-9A3C-E678140C9B03}" srcOrd="0" destOrd="0" presId="urn:microsoft.com/office/officeart/2005/8/layout/hierarchy3"/>
    <dgm:cxn modelId="{141BF536-72C6-4F5C-8150-401D8B1EB6E6}" type="presOf" srcId="{FBC62690-E835-4989-881B-454FCB04B551}" destId="{3E90716C-629B-4944-986B-39BEAD3A065E}" srcOrd="0" destOrd="2" presId="urn:microsoft.com/office/officeart/2005/8/layout/hierarchy3"/>
    <dgm:cxn modelId="{8424B0A0-CBB7-498A-9CC7-3580D6B14A2B}" type="presOf" srcId="{A4A59131-139A-4158-809C-1569159A87FF}" destId="{3E90716C-629B-4944-986B-39BEAD3A065E}" srcOrd="0" destOrd="1" presId="urn:microsoft.com/office/officeart/2005/8/layout/hierarchy3"/>
    <dgm:cxn modelId="{3CD7ABC9-BBDF-4A54-903A-8488E10F4F86}" srcId="{96FB5E1C-543A-4EFD-A290-B6F135C5ECC8}" destId="{1A0C4B63-6929-40F6-B6CE-62E8F74557B1}" srcOrd="1" destOrd="0" parTransId="{6BE700E8-C601-4F77-9B64-6BAEDBD6AE83}" sibTransId="{DA55A10A-C73D-4EF9-B7B9-156E0FB7F955}"/>
    <dgm:cxn modelId="{459A0054-D6E5-47B6-BAB6-519DC53AF416}" type="presOf" srcId="{6E92CE07-A6D9-47DE-B719-80278BAD924C}" destId="{3E90716C-629B-4944-986B-39BEAD3A065E}" srcOrd="0" destOrd="3" presId="urn:microsoft.com/office/officeart/2005/8/layout/hierarchy3"/>
    <dgm:cxn modelId="{08CF5620-EC4F-4700-9D56-8D6072350F50}" srcId="{96FB5E1C-543A-4EFD-A290-B6F135C5ECC8}" destId="{B98B0AD7-D786-43D8-A581-0527DFCF4BD2}" srcOrd="0" destOrd="0" parTransId="{3EE198AF-8BBB-48B8-B075-2139F0915521}" sibTransId="{D1F15D13-B709-4AD3-B68F-894F71142787}"/>
    <dgm:cxn modelId="{E7BF7BFB-DEF8-47E5-B1C6-37770CF0B20E}" srcId="{84A251F9-44ED-4216-BF2B-6CCF8997D4E5}" destId="{10715138-A973-433D-8E55-C81FEF5526C2}" srcOrd="0" destOrd="0" parTransId="{C8885771-9F02-49FF-B654-3D74DD2C1FDD}" sibTransId="{AA52AB01-65BD-4BFE-A08D-A13DE6CEBDC5}"/>
    <dgm:cxn modelId="{40FA6A58-DC17-4FC0-A60B-6FE89B641483}" type="presOf" srcId="{B98B0AD7-D786-43D8-A581-0527DFCF4BD2}" destId="{7566DABD-2E9D-46EC-AACE-B44169308A73}" srcOrd="1" destOrd="0" presId="urn:microsoft.com/office/officeart/2005/8/layout/hierarchy3"/>
    <dgm:cxn modelId="{EC0F1F7C-1A52-4E8C-BF0C-8596A7EC9B6D}" type="presOf" srcId="{4FC984A6-92C3-49D9-B630-C2FE4DBA6CE2}" destId="{554144BC-8AB1-43D6-814E-9F743C1F871D}" srcOrd="0" destOrd="0" presId="urn:microsoft.com/office/officeart/2005/8/layout/hierarchy3"/>
    <dgm:cxn modelId="{775E24D4-6ACB-46D6-8AA3-49569EB75FA0}" type="presOf" srcId="{3EEF74DA-0565-4ECE-BAD3-B7B6487CEC5F}" destId="{3E90716C-629B-4944-986B-39BEAD3A065E}" srcOrd="0" destOrd="0" presId="urn:microsoft.com/office/officeart/2005/8/layout/hierarchy3"/>
    <dgm:cxn modelId="{74631FCC-57C2-4902-978F-05E5C8B28311}" type="presOf" srcId="{10715138-A973-433D-8E55-C81FEF5526C2}" destId="{6CE1739D-32EF-4572-A4EF-3A6178B7F2D2}" srcOrd="0" destOrd="1" presId="urn:microsoft.com/office/officeart/2005/8/layout/hierarchy3"/>
    <dgm:cxn modelId="{3C3C2DC6-E890-4016-A037-2EB86E63AD39}" srcId="{1A0C4B63-6929-40F6-B6CE-62E8F74557B1}" destId="{2942D0CC-50C5-4CD4-A54F-D6AB4412576E}" srcOrd="0" destOrd="0" parTransId="{4FC984A6-92C3-49D9-B630-C2FE4DBA6CE2}" sibTransId="{685AB410-5EB5-46B2-9359-DE78054D7027}"/>
    <dgm:cxn modelId="{8AF8D1DF-106D-4C13-B972-D8F16361F663}" type="presOf" srcId="{84A251F9-44ED-4216-BF2B-6CCF8997D4E5}" destId="{6CE1739D-32EF-4572-A4EF-3A6178B7F2D2}" srcOrd="0" destOrd="0" presId="urn:microsoft.com/office/officeart/2005/8/layout/hierarchy3"/>
    <dgm:cxn modelId="{B8A0E6A4-755D-4A75-B5D2-037F9903A07E}" type="presOf" srcId="{A86F3AE7-10A5-444B-953C-E74800C7D23E}" destId="{6CE1739D-32EF-4572-A4EF-3A6178B7F2D2}" srcOrd="0" destOrd="3" presId="urn:microsoft.com/office/officeart/2005/8/layout/hierarchy3"/>
    <dgm:cxn modelId="{A3A2A31B-37AA-4CF5-B7CD-EA4F02130A22}" type="presOf" srcId="{B98B0AD7-D786-43D8-A581-0527DFCF4BD2}" destId="{3DCA2F86-31F0-4137-85EC-CAA22960D3A2}" srcOrd="0" destOrd="0" presId="urn:microsoft.com/office/officeart/2005/8/layout/hierarchy3"/>
    <dgm:cxn modelId="{B87878B8-15FE-4640-87ED-228B8FAFFAD3}" srcId="{84A251F9-44ED-4216-BF2B-6CCF8997D4E5}" destId="{A86F3AE7-10A5-444B-953C-E74800C7D23E}" srcOrd="2" destOrd="0" parTransId="{B08CE862-F751-4244-AFB6-03E514EBE80A}" sibTransId="{50BD7594-FA98-4E95-B44C-0742D44E2381}"/>
    <dgm:cxn modelId="{BEDC2395-A4A6-477E-B3E4-D9BA02F2F3CE}" srcId="{B98B0AD7-D786-43D8-A581-0527DFCF4BD2}" destId="{3EEF74DA-0565-4ECE-BAD3-B7B6487CEC5F}" srcOrd="0" destOrd="0" parTransId="{27B58CCA-E606-4004-8949-D50A04E34179}" sibTransId="{23D060D4-C094-40E7-BD6A-7062D089076B}"/>
    <dgm:cxn modelId="{335F32E2-2278-4B85-AD55-808C9E7CF7D8}" srcId="{3EEF74DA-0565-4ECE-BAD3-B7B6487CEC5F}" destId="{FBC62690-E835-4989-881B-454FCB04B551}" srcOrd="1" destOrd="0" parTransId="{6976CB0D-78DE-4D93-A674-56498B4B2A07}" sibTransId="{578831CA-15BE-4CFD-B7A5-EC28DEC8D453}"/>
    <dgm:cxn modelId="{EAA90C9E-1AE9-41B7-AE70-4AF6F38543E5}" type="presParOf" srcId="{98F3738C-D38B-4989-ACD4-19ED9EEDBCC1}" destId="{52CFC2E7-B6C5-4C1B-A7D4-2831363E445E}" srcOrd="0" destOrd="0" presId="urn:microsoft.com/office/officeart/2005/8/layout/hierarchy3"/>
    <dgm:cxn modelId="{412D8ED8-003F-43C0-AF8E-4825384B1B9E}" type="presParOf" srcId="{52CFC2E7-B6C5-4C1B-A7D4-2831363E445E}" destId="{8DFE4EBC-5208-42C2-B426-230C3AD6475C}" srcOrd="0" destOrd="0" presId="urn:microsoft.com/office/officeart/2005/8/layout/hierarchy3"/>
    <dgm:cxn modelId="{03BC24B6-1551-42F0-9483-A0632CC29DD5}" type="presParOf" srcId="{8DFE4EBC-5208-42C2-B426-230C3AD6475C}" destId="{3DCA2F86-31F0-4137-85EC-CAA22960D3A2}" srcOrd="0" destOrd="0" presId="urn:microsoft.com/office/officeart/2005/8/layout/hierarchy3"/>
    <dgm:cxn modelId="{0B41A80A-6C40-424A-A109-AC4DE4B2325C}" type="presParOf" srcId="{8DFE4EBC-5208-42C2-B426-230C3AD6475C}" destId="{7566DABD-2E9D-46EC-AACE-B44169308A73}" srcOrd="1" destOrd="0" presId="urn:microsoft.com/office/officeart/2005/8/layout/hierarchy3"/>
    <dgm:cxn modelId="{FA72EBBA-4C33-4CA3-BA38-979B38CD385D}" type="presParOf" srcId="{52CFC2E7-B6C5-4C1B-A7D4-2831363E445E}" destId="{E56CFA63-8C76-466C-A08D-02DDCCA38336}" srcOrd="1" destOrd="0" presId="urn:microsoft.com/office/officeart/2005/8/layout/hierarchy3"/>
    <dgm:cxn modelId="{C023C9D6-3564-4FA6-A3A6-99B55E933025}" type="presParOf" srcId="{E56CFA63-8C76-466C-A08D-02DDCCA38336}" destId="{4042CF6F-77C4-4B0F-9A3C-E678140C9B03}" srcOrd="0" destOrd="0" presId="urn:microsoft.com/office/officeart/2005/8/layout/hierarchy3"/>
    <dgm:cxn modelId="{44130380-249F-4437-9B7D-9B52DE2ADC2E}" type="presParOf" srcId="{E56CFA63-8C76-466C-A08D-02DDCCA38336}" destId="{3E90716C-629B-4944-986B-39BEAD3A065E}" srcOrd="1" destOrd="0" presId="urn:microsoft.com/office/officeart/2005/8/layout/hierarchy3"/>
    <dgm:cxn modelId="{B4AC1254-3A83-40ED-AB63-9DF2F2B721F1}" type="presParOf" srcId="{E56CFA63-8C76-466C-A08D-02DDCCA38336}" destId="{51D50676-F562-4856-B674-EA8927391E50}" srcOrd="2" destOrd="0" presId="urn:microsoft.com/office/officeart/2005/8/layout/hierarchy3"/>
    <dgm:cxn modelId="{4BCB7A8F-8B5C-480D-B313-525745758238}" type="presParOf" srcId="{E56CFA63-8C76-466C-A08D-02DDCCA38336}" destId="{6CE1739D-32EF-4572-A4EF-3A6178B7F2D2}" srcOrd="3" destOrd="0" presId="urn:microsoft.com/office/officeart/2005/8/layout/hierarchy3"/>
    <dgm:cxn modelId="{86895D1D-7C88-4E0E-B429-225C078F5BEA}" type="presParOf" srcId="{98F3738C-D38B-4989-ACD4-19ED9EEDBCC1}" destId="{08688580-E4AD-4019-B647-6C8FCF46B928}" srcOrd="1" destOrd="0" presId="urn:microsoft.com/office/officeart/2005/8/layout/hierarchy3"/>
    <dgm:cxn modelId="{63DA49F4-E3D8-45E3-87F3-F3FE04F55329}" type="presParOf" srcId="{08688580-E4AD-4019-B647-6C8FCF46B928}" destId="{458372C1-98F0-463D-82FA-BB08AE3D7D8C}" srcOrd="0" destOrd="0" presId="urn:microsoft.com/office/officeart/2005/8/layout/hierarchy3"/>
    <dgm:cxn modelId="{6A662D4D-BB29-4E3C-B39D-0E27C686CA10}" type="presParOf" srcId="{458372C1-98F0-463D-82FA-BB08AE3D7D8C}" destId="{280F560D-A9E9-4110-8D00-1AC3BB14EB3B}" srcOrd="0" destOrd="0" presId="urn:microsoft.com/office/officeart/2005/8/layout/hierarchy3"/>
    <dgm:cxn modelId="{0A4D6B9B-F64A-4C1A-B24E-543FEDE9E42A}" type="presParOf" srcId="{458372C1-98F0-463D-82FA-BB08AE3D7D8C}" destId="{1F8D8BD7-D4FD-4071-AF57-63C4A94D664A}" srcOrd="1" destOrd="0" presId="urn:microsoft.com/office/officeart/2005/8/layout/hierarchy3"/>
    <dgm:cxn modelId="{AE83C7D1-BBB1-4410-A0F4-BD6595D42E36}" type="presParOf" srcId="{08688580-E4AD-4019-B647-6C8FCF46B928}" destId="{82641BAE-D2DE-43F9-8368-8143F6E5AEC8}" srcOrd="1" destOrd="0" presId="urn:microsoft.com/office/officeart/2005/8/layout/hierarchy3"/>
    <dgm:cxn modelId="{5954185C-B7C3-4533-9326-E5422F2FE928}" type="presParOf" srcId="{82641BAE-D2DE-43F9-8368-8143F6E5AEC8}" destId="{554144BC-8AB1-43D6-814E-9F743C1F871D}" srcOrd="0" destOrd="0" presId="urn:microsoft.com/office/officeart/2005/8/layout/hierarchy3"/>
    <dgm:cxn modelId="{F0610BC8-3448-4824-9D4C-E515A54EAB45}" type="presParOf" srcId="{82641BAE-D2DE-43F9-8368-8143F6E5AEC8}" destId="{52833DFF-ACFF-4787-B31A-3AC1798C0AEB}" srcOrd="1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FC62A7CA-1AE2-4016-8227-A68A027F3A89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B33E6BDB-7456-4CBB-A998-43946F42B825}">
      <dgm:prSet phldrT="[Текст]"/>
      <dgm:spPr/>
      <dgm:t>
        <a:bodyPr/>
        <a:lstStyle/>
        <a:p>
          <a:r>
            <a:rPr lang="ru-RU" b="1" dirty="0" smtClean="0">
              <a:solidFill>
                <a:schemeClr val="accent2">
                  <a:lumMod val="60000"/>
                  <a:lumOff val="40000"/>
                </a:schemeClr>
              </a:solidFill>
            </a:rPr>
            <a:t>Выработка продукции на 1 работающего</a:t>
          </a:r>
          <a:endParaRPr lang="ru-RU" b="1" dirty="0">
            <a:solidFill>
              <a:schemeClr val="accent2">
                <a:lumMod val="60000"/>
                <a:lumOff val="40000"/>
              </a:schemeClr>
            </a:solidFill>
          </a:endParaRPr>
        </a:p>
      </dgm:t>
    </dgm:pt>
    <dgm:pt modelId="{0E9624C6-383F-497B-8BC6-38CDECEFD681}" type="parTrans" cxnId="{929B11EB-DB02-4AAB-93AA-3CC918D484EE}">
      <dgm:prSet/>
      <dgm:spPr/>
      <dgm:t>
        <a:bodyPr/>
        <a:lstStyle/>
        <a:p>
          <a:endParaRPr lang="ru-RU"/>
        </a:p>
      </dgm:t>
    </dgm:pt>
    <dgm:pt modelId="{9E56AEA3-FC0F-4503-B7E9-9570EAAC3B09}" type="sibTrans" cxnId="{929B11EB-DB02-4AAB-93AA-3CC918D484EE}">
      <dgm:prSet/>
      <dgm:spPr/>
      <dgm:t>
        <a:bodyPr/>
        <a:lstStyle/>
        <a:p>
          <a:endParaRPr lang="ru-RU"/>
        </a:p>
      </dgm:t>
    </dgm:pt>
    <dgm:pt modelId="{47703D9F-B768-4BD9-9E0F-CF9012933B7A}">
      <dgm:prSet phldrT="[Текст]"/>
      <dgm:spPr/>
      <dgm:t>
        <a:bodyPr/>
        <a:lstStyle/>
        <a:p>
          <a:r>
            <a:rPr lang="ru-RU" dirty="0" smtClean="0"/>
            <a:t>Натуральный (в штуках, метрах, тоннах и т.д.)</a:t>
          </a:r>
          <a:endParaRPr lang="ru-RU" dirty="0"/>
        </a:p>
      </dgm:t>
    </dgm:pt>
    <dgm:pt modelId="{C3E7E5ED-C6FA-4FDF-8B2F-3195FBDA4746}" type="parTrans" cxnId="{CB4F4792-FA08-4083-BB83-C3EF5095FF73}">
      <dgm:prSet/>
      <dgm:spPr/>
      <dgm:t>
        <a:bodyPr/>
        <a:lstStyle/>
        <a:p>
          <a:endParaRPr lang="ru-RU"/>
        </a:p>
      </dgm:t>
    </dgm:pt>
    <dgm:pt modelId="{38451921-C772-4B9B-A77C-59DDA21A5D3D}" type="sibTrans" cxnId="{CB4F4792-FA08-4083-BB83-C3EF5095FF73}">
      <dgm:prSet/>
      <dgm:spPr/>
      <dgm:t>
        <a:bodyPr/>
        <a:lstStyle/>
        <a:p>
          <a:endParaRPr lang="ru-RU"/>
        </a:p>
      </dgm:t>
    </dgm:pt>
    <dgm:pt modelId="{BF229B91-32A6-4C00-B14A-7F16FB4CFB05}">
      <dgm:prSet phldrT="[Текст]"/>
      <dgm:spPr/>
      <dgm:t>
        <a:bodyPr/>
        <a:lstStyle/>
        <a:p>
          <a:r>
            <a:rPr lang="ru-RU" dirty="0" smtClean="0"/>
            <a:t>Стоимостной (в руб., коп.)</a:t>
          </a:r>
          <a:endParaRPr lang="ru-RU" dirty="0"/>
        </a:p>
      </dgm:t>
    </dgm:pt>
    <dgm:pt modelId="{BF666B94-3AB7-4E57-814F-270D1FD96C99}" type="parTrans" cxnId="{38D812D5-AD59-4B85-B8B9-11BDE741401C}">
      <dgm:prSet/>
      <dgm:spPr/>
      <dgm:t>
        <a:bodyPr/>
        <a:lstStyle/>
        <a:p>
          <a:endParaRPr lang="ru-RU"/>
        </a:p>
      </dgm:t>
    </dgm:pt>
    <dgm:pt modelId="{137F8F8B-F474-4720-AF2B-6D637A600BFF}" type="sibTrans" cxnId="{38D812D5-AD59-4B85-B8B9-11BDE741401C}">
      <dgm:prSet/>
      <dgm:spPr/>
      <dgm:t>
        <a:bodyPr/>
        <a:lstStyle/>
        <a:p>
          <a:endParaRPr lang="ru-RU"/>
        </a:p>
      </dgm:t>
    </dgm:pt>
    <dgm:pt modelId="{F2748494-AF80-418A-BBD1-6101471F7000}">
      <dgm:prSet phldrT="[Текст]"/>
      <dgm:spPr/>
      <dgm:t>
        <a:bodyPr/>
        <a:lstStyle/>
        <a:p>
          <a:r>
            <a:rPr lang="ru-RU" b="1" dirty="0" smtClean="0">
              <a:solidFill>
                <a:schemeClr val="accent2">
                  <a:lumMod val="60000"/>
                  <a:lumOff val="40000"/>
                </a:schemeClr>
              </a:solidFill>
            </a:rPr>
            <a:t>Трудоемкость единицы продукции</a:t>
          </a:r>
          <a:endParaRPr lang="ru-RU" b="1" dirty="0">
            <a:solidFill>
              <a:schemeClr val="accent2">
                <a:lumMod val="60000"/>
                <a:lumOff val="40000"/>
              </a:schemeClr>
            </a:solidFill>
          </a:endParaRPr>
        </a:p>
      </dgm:t>
    </dgm:pt>
    <dgm:pt modelId="{04E2E18E-BF33-4E59-ACB0-F1B8351B4D4E}" type="parTrans" cxnId="{05B35625-095F-48FF-925B-E3FE11C61B89}">
      <dgm:prSet/>
      <dgm:spPr/>
      <dgm:t>
        <a:bodyPr/>
        <a:lstStyle/>
        <a:p>
          <a:endParaRPr lang="ru-RU"/>
        </a:p>
      </dgm:t>
    </dgm:pt>
    <dgm:pt modelId="{396D7D60-0DF7-4D24-B929-94BD225A9FBA}" type="sibTrans" cxnId="{05B35625-095F-48FF-925B-E3FE11C61B89}">
      <dgm:prSet/>
      <dgm:spPr/>
      <dgm:t>
        <a:bodyPr/>
        <a:lstStyle/>
        <a:p>
          <a:endParaRPr lang="ru-RU"/>
        </a:p>
      </dgm:t>
    </dgm:pt>
    <dgm:pt modelId="{9D27E8DB-5F6B-4B5A-B62A-E897464E7434}">
      <dgm:prSet phldrT="[Текст]"/>
      <dgm:spPr/>
      <dgm:t>
        <a:bodyPr/>
        <a:lstStyle/>
        <a:p>
          <a:r>
            <a:rPr lang="ru-RU" dirty="0" smtClean="0"/>
            <a:t>Нормативная (в нормо-часах)</a:t>
          </a:r>
          <a:endParaRPr lang="ru-RU" dirty="0"/>
        </a:p>
      </dgm:t>
    </dgm:pt>
    <dgm:pt modelId="{EFC5DA75-88C9-41D7-823D-9156BC7D7705}" type="parTrans" cxnId="{70A0A005-6CE0-4E3D-8618-9C4FBDA07E04}">
      <dgm:prSet/>
      <dgm:spPr/>
      <dgm:t>
        <a:bodyPr/>
        <a:lstStyle/>
        <a:p>
          <a:endParaRPr lang="ru-RU"/>
        </a:p>
      </dgm:t>
    </dgm:pt>
    <dgm:pt modelId="{EE321D3E-B7D3-48DE-BCC8-E92ADF5BA5C5}" type="sibTrans" cxnId="{70A0A005-6CE0-4E3D-8618-9C4FBDA07E04}">
      <dgm:prSet/>
      <dgm:spPr/>
      <dgm:t>
        <a:bodyPr/>
        <a:lstStyle/>
        <a:p>
          <a:endParaRPr lang="ru-RU"/>
        </a:p>
      </dgm:t>
    </dgm:pt>
    <dgm:pt modelId="{DF871079-DCDD-44EC-9070-81153546431D}">
      <dgm:prSet phldrT="[Текст]"/>
      <dgm:spPr/>
      <dgm:t>
        <a:bodyPr/>
        <a:lstStyle/>
        <a:p>
          <a:r>
            <a:rPr lang="ru-RU" dirty="0" smtClean="0"/>
            <a:t>Плановая (с учетом снижения норм)</a:t>
          </a:r>
          <a:endParaRPr lang="ru-RU" dirty="0"/>
        </a:p>
      </dgm:t>
    </dgm:pt>
    <dgm:pt modelId="{1FD92E86-E4FE-4604-9F0C-C545D3FFF175}" type="parTrans" cxnId="{958DFCFB-B237-44B6-9C07-73CDBC07E56D}">
      <dgm:prSet/>
      <dgm:spPr/>
      <dgm:t>
        <a:bodyPr/>
        <a:lstStyle/>
        <a:p>
          <a:endParaRPr lang="ru-RU"/>
        </a:p>
      </dgm:t>
    </dgm:pt>
    <dgm:pt modelId="{7C2F3F8C-1C21-41B0-9EB9-2E523035E34B}" type="sibTrans" cxnId="{958DFCFB-B237-44B6-9C07-73CDBC07E56D}">
      <dgm:prSet/>
      <dgm:spPr/>
      <dgm:t>
        <a:bodyPr/>
        <a:lstStyle/>
        <a:p>
          <a:endParaRPr lang="ru-RU"/>
        </a:p>
      </dgm:t>
    </dgm:pt>
    <dgm:pt modelId="{69E5FF7E-DB00-44F8-94F7-5E62E8EAAD55}">
      <dgm:prSet phldrT="[Текст]"/>
      <dgm:spPr/>
      <dgm:t>
        <a:bodyPr/>
        <a:lstStyle/>
        <a:p>
          <a:endParaRPr lang="ru-RU" dirty="0"/>
        </a:p>
      </dgm:t>
    </dgm:pt>
    <dgm:pt modelId="{6E81BADB-A667-4B54-AB26-8C789B57CB4F}" type="parTrans" cxnId="{57763775-2231-4055-9866-B64247A24E97}">
      <dgm:prSet/>
      <dgm:spPr/>
      <dgm:t>
        <a:bodyPr/>
        <a:lstStyle/>
        <a:p>
          <a:endParaRPr lang="ru-RU"/>
        </a:p>
      </dgm:t>
    </dgm:pt>
    <dgm:pt modelId="{C90A4137-E01A-437A-8A42-0763408B1B42}" type="sibTrans" cxnId="{57763775-2231-4055-9866-B64247A24E97}">
      <dgm:prSet/>
      <dgm:spPr/>
      <dgm:t>
        <a:bodyPr/>
        <a:lstStyle/>
        <a:p>
          <a:endParaRPr lang="ru-RU"/>
        </a:p>
      </dgm:t>
    </dgm:pt>
    <dgm:pt modelId="{AD20FAE2-87E4-4563-9A79-E7172D38A994}">
      <dgm:prSet phldrT="[Текст]"/>
      <dgm:spPr/>
      <dgm:t>
        <a:bodyPr/>
        <a:lstStyle/>
        <a:p>
          <a:r>
            <a:rPr lang="ru-RU" dirty="0" smtClean="0"/>
            <a:t>Трудовой (в нормо-часах)</a:t>
          </a:r>
          <a:endParaRPr lang="ru-RU" dirty="0"/>
        </a:p>
      </dgm:t>
    </dgm:pt>
    <dgm:pt modelId="{2E24926D-5E2A-4C0D-AA98-B7A86F4AF53E}" type="parTrans" cxnId="{E3CCBE7D-7770-4433-A1DD-E7333EBD4FC6}">
      <dgm:prSet/>
      <dgm:spPr/>
      <dgm:t>
        <a:bodyPr/>
        <a:lstStyle/>
        <a:p>
          <a:endParaRPr lang="ru-RU"/>
        </a:p>
      </dgm:t>
    </dgm:pt>
    <dgm:pt modelId="{CBF971FC-21D4-462D-9D42-200527BBFA22}" type="sibTrans" cxnId="{E3CCBE7D-7770-4433-A1DD-E7333EBD4FC6}">
      <dgm:prSet/>
      <dgm:spPr/>
      <dgm:t>
        <a:bodyPr/>
        <a:lstStyle/>
        <a:p>
          <a:endParaRPr lang="ru-RU"/>
        </a:p>
      </dgm:t>
    </dgm:pt>
    <dgm:pt modelId="{470B39DB-3817-4D3B-B392-112735950AC1}">
      <dgm:prSet phldrT="[Текст]"/>
      <dgm:spPr/>
      <dgm:t>
        <a:bodyPr/>
        <a:lstStyle/>
        <a:p>
          <a:r>
            <a:rPr lang="ru-RU" dirty="0" smtClean="0"/>
            <a:t>Фактическая (в часах, минутах)</a:t>
          </a:r>
          <a:endParaRPr lang="ru-RU" dirty="0"/>
        </a:p>
      </dgm:t>
    </dgm:pt>
    <dgm:pt modelId="{52201932-37B7-48F8-895B-CCF1568F5FAC}" type="parTrans" cxnId="{906F0B06-72FD-46E3-A7A3-C1B560FF2C5A}">
      <dgm:prSet/>
      <dgm:spPr/>
      <dgm:t>
        <a:bodyPr/>
        <a:lstStyle/>
        <a:p>
          <a:endParaRPr lang="ru-RU"/>
        </a:p>
      </dgm:t>
    </dgm:pt>
    <dgm:pt modelId="{3A7C4DF4-C62A-45F4-88B3-D46CBA806EE1}" type="sibTrans" cxnId="{906F0B06-72FD-46E3-A7A3-C1B560FF2C5A}">
      <dgm:prSet/>
      <dgm:spPr/>
      <dgm:t>
        <a:bodyPr/>
        <a:lstStyle/>
        <a:p>
          <a:endParaRPr lang="ru-RU"/>
        </a:p>
      </dgm:t>
    </dgm:pt>
    <dgm:pt modelId="{DE5A22B9-DD8F-41D6-B791-7E1F0F0967D5}" type="pres">
      <dgm:prSet presAssocID="{FC62A7CA-1AE2-4016-8227-A68A027F3A89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C516FF4E-2043-4800-A96C-4F0EDC779497}" type="pres">
      <dgm:prSet presAssocID="{B33E6BDB-7456-4CBB-A998-43946F42B825}" presName="composite" presStyleCnt="0"/>
      <dgm:spPr/>
    </dgm:pt>
    <dgm:pt modelId="{E2E6B276-0D15-4E7D-BCA9-00AE9BB9C54D}" type="pres">
      <dgm:prSet presAssocID="{B33E6BDB-7456-4CBB-A998-43946F42B825}" presName="parTx" presStyleLbl="alignNode1" presStyleIdx="0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F4B438A-4C90-4FE7-9E85-6C4B6A52147A}" type="pres">
      <dgm:prSet presAssocID="{B33E6BDB-7456-4CBB-A998-43946F42B825}" presName="desTx" presStyleLbl="align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5DF61E7-452C-4E66-A812-0848CEF4A36D}" type="pres">
      <dgm:prSet presAssocID="{9E56AEA3-FC0F-4503-B7E9-9570EAAC3B09}" presName="space" presStyleCnt="0"/>
      <dgm:spPr/>
    </dgm:pt>
    <dgm:pt modelId="{10E5FFF8-848A-42B6-9635-A2CC261D7940}" type="pres">
      <dgm:prSet presAssocID="{F2748494-AF80-418A-BBD1-6101471F7000}" presName="composite" presStyleCnt="0"/>
      <dgm:spPr/>
    </dgm:pt>
    <dgm:pt modelId="{67002B97-4B51-4063-A0BD-5008073EDCCA}" type="pres">
      <dgm:prSet presAssocID="{F2748494-AF80-418A-BBD1-6101471F7000}" presName="parTx" presStyleLbl="alignNode1" presStyleIdx="1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ECE598B-CB79-4EA7-858E-CA8C03A9FEEA}" type="pres">
      <dgm:prSet presAssocID="{F2748494-AF80-418A-BBD1-6101471F7000}" presName="desTx" presStyleLbl="align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91EC7EA7-1AEC-4470-9C56-F9AFE75EDC7E}" type="presOf" srcId="{69E5FF7E-DB00-44F8-94F7-5E62E8EAAD55}" destId="{BF4B438A-4C90-4FE7-9E85-6C4B6A52147A}" srcOrd="0" destOrd="3" presId="urn:microsoft.com/office/officeart/2005/8/layout/hList1"/>
    <dgm:cxn modelId="{FC685E0D-64FE-490F-ACEA-AF87FA7375B2}" type="presOf" srcId="{9D27E8DB-5F6B-4B5A-B62A-E897464E7434}" destId="{5ECE598B-CB79-4EA7-858E-CA8C03A9FEEA}" srcOrd="0" destOrd="0" presId="urn:microsoft.com/office/officeart/2005/8/layout/hList1"/>
    <dgm:cxn modelId="{F456101C-2C53-446C-91AD-DC4A08AE1192}" type="presOf" srcId="{470B39DB-3817-4D3B-B392-112735950AC1}" destId="{5ECE598B-CB79-4EA7-858E-CA8C03A9FEEA}" srcOrd="0" destOrd="2" presId="urn:microsoft.com/office/officeart/2005/8/layout/hList1"/>
    <dgm:cxn modelId="{906F0B06-72FD-46E3-A7A3-C1B560FF2C5A}" srcId="{F2748494-AF80-418A-BBD1-6101471F7000}" destId="{470B39DB-3817-4D3B-B392-112735950AC1}" srcOrd="2" destOrd="0" parTransId="{52201932-37B7-48F8-895B-CCF1568F5FAC}" sibTransId="{3A7C4DF4-C62A-45F4-88B3-D46CBA806EE1}"/>
    <dgm:cxn modelId="{CB4F4792-FA08-4083-BB83-C3EF5095FF73}" srcId="{B33E6BDB-7456-4CBB-A998-43946F42B825}" destId="{47703D9F-B768-4BD9-9E0F-CF9012933B7A}" srcOrd="0" destOrd="0" parTransId="{C3E7E5ED-C6FA-4FDF-8B2F-3195FBDA4746}" sibTransId="{38451921-C772-4B9B-A77C-59DDA21A5D3D}"/>
    <dgm:cxn modelId="{929B11EB-DB02-4AAB-93AA-3CC918D484EE}" srcId="{FC62A7CA-1AE2-4016-8227-A68A027F3A89}" destId="{B33E6BDB-7456-4CBB-A998-43946F42B825}" srcOrd="0" destOrd="0" parTransId="{0E9624C6-383F-497B-8BC6-38CDECEFD681}" sibTransId="{9E56AEA3-FC0F-4503-B7E9-9570EAAC3B09}"/>
    <dgm:cxn modelId="{6FE808FF-53E4-493D-AD4A-CE36210998A8}" type="presOf" srcId="{DF871079-DCDD-44EC-9070-81153546431D}" destId="{5ECE598B-CB79-4EA7-858E-CA8C03A9FEEA}" srcOrd="0" destOrd="1" presId="urn:microsoft.com/office/officeart/2005/8/layout/hList1"/>
    <dgm:cxn modelId="{BFE274CB-E733-4B83-BDA8-5BD7FFF33841}" type="presOf" srcId="{AD20FAE2-87E4-4563-9A79-E7172D38A994}" destId="{BF4B438A-4C90-4FE7-9E85-6C4B6A52147A}" srcOrd="0" destOrd="2" presId="urn:microsoft.com/office/officeart/2005/8/layout/hList1"/>
    <dgm:cxn modelId="{57763775-2231-4055-9866-B64247A24E97}" srcId="{B33E6BDB-7456-4CBB-A998-43946F42B825}" destId="{69E5FF7E-DB00-44F8-94F7-5E62E8EAAD55}" srcOrd="3" destOrd="0" parTransId="{6E81BADB-A667-4B54-AB26-8C789B57CB4F}" sibTransId="{C90A4137-E01A-437A-8A42-0763408B1B42}"/>
    <dgm:cxn modelId="{E3CCBE7D-7770-4433-A1DD-E7333EBD4FC6}" srcId="{B33E6BDB-7456-4CBB-A998-43946F42B825}" destId="{AD20FAE2-87E4-4563-9A79-E7172D38A994}" srcOrd="2" destOrd="0" parTransId="{2E24926D-5E2A-4C0D-AA98-B7A86F4AF53E}" sibTransId="{CBF971FC-21D4-462D-9D42-200527BBFA22}"/>
    <dgm:cxn modelId="{9138CB9B-1E54-43C9-A896-CB8B2FB1B738}" type="presOf" srcId="{B33E6BDB-7456-4CBB-A998-43946F42B825}" destId="{E2E6B276-0D15-4E7D-BCA9-00AE9BB9C54D}" srcOrd="0" destOrd="0" presId="urn:microsoft.com/office/officeart/2005/8/layout/hList1"/>
    <dgm:cxn modelId="{AC904E28-A7C8-4E7E-9DCC-2E5B17BA898F}" type="presOf" srcId="{BF229B91-32A6-4C00-B14A-7F16FB4CFB05}" destId="{BF4B438A-4C90-4FE7-9E85-6C4B6A52147A}" srcOrd="0" destOrd="1" presId="urn:microsoft.com/office/officeart/2005/8/layout/hList1"/>
    <dgm:cxn modelId="{38D812D5-AD59-4B85-B8B9-11BDE741401C}" srcId="{B33E6BDB-7456-4CBB-A998-43946F42B825}" destId="{BF229B91-32A6-4C00-B14A-7F16FB4CFB05}" srcOrd="1" destOrd="0" parTransId="{BF666B94-3AB7-4E57-814F-270D1FD96C99}" sibTransId="{137F8F8B-F474-4720-AF2B-6D637A600BFF}"/>
    <dgm:cxn modelId="{F4A41603-2AD1-4784-B34F-911F8A62C7AB}" type="presOf" srcId="{FC62A7CA-1AE2-4016-8227-A68A027F3A89}" destId="{DE5A22B9-DD8F-41D6-B791-7E1F0F0967D5}" srcOrd="0" destOrd="0" presId="urn:microsoft.com/office/officeart/2005/8/layout/hList1"/>
    <dgm:cxn modelId="{05B35625-095F-48FF-925B-E3FE11C61B89}" srcId="{FC62A7CA-1AE2-4016-8227-A68A027F3A89}" destId="{F2748494-AF80-418A-BBD1-6101471F7000}" srcOrd="1" destOrd="0" parTransId="{04E2E18E-BF33-4E59-ACB0-F1B8351B4D4E}" sibTransId="{396D7D60-0DF7-4D24-B929-94BD225A9FBA}"/>
    <dgm:cxn modelId="{70A0A005-6CE0-4E3D-8618-9C4FBDA07E04}" srcId="{F2748494-AF80-418A-BBD1-6101471F7000}" destId="{9D27E8DB-5F6B-4B5A-B62A-E897464E7434}" srcOrd="0" destOrd="0" parTransId="{EFC5DA75-88C9-41D7-823D-9156BC7D7705}" sibTransId="{EE321D3E-B7D3-48DE-BCC8-E92ADF5BA5C5}"/>
    <dgm:cxn modelId="{0102CB70-A08D-4707-84F2-5D0EC4CE78C1}" type="presOf" srcId="{F2748494-AF80-418A-BBD1-6101471F7000}" destId="{67002B97-4B51-4063-A0BD-5008073EDCCA}" srcOrd="0" destOrd="0" presId="urn:microsoft.com/office/officeart/2005/8/layout/hList1"/>
    <dgm:cxn modelId="{958DFCFB-B237-44B6-9C07-73CDBC07E56D}" srcId="{F2748494-AF80-418A-BBD1-6101471F7000}" destId="{DF871079-DCDD-44EC-9070-81153546431D}" srcOrd="1" destOrd="0" parTransId="{1FD92E86-E4FE-4604-9F0C-C545D3FFF175}" sibTransId="{7C2F3F8C-1C21-41B0-9EB9-2E523035E34B}"/>
    <dgm:cxn modelId="{220B4CC6-D4E4-4B2E-9B4E-136C9DF0D2E5}" type="presOf" srcId="{47703D9F-B768-4BD9-9E0F-CF9012933B7A}" destId="{BF4B438A-4C90-4FE7-9E85-6C4B6A52147A}" srcOrd="0" destOrd="0" presId="urn:microsoft.com/office/officeart/2005/8/layout/hList1"/>
    <dgm:cxn modelId="{822EAABA-DCE3-4476-8987-D870DD932FBC}" type="presParOf" srcId="{DE5A22B9-DD8F-41D6-B791-7E1F0F0967D5}" destId="{C516FF4E-2043-4800-A96C-4F0EDC779497}" srcOrd="0" destOrd="0" presId="urn:microsoft.com/office/officeart/2005/8/layout/hList1"/>
    <dgm:cxn modelId="{EDC7BEE3-08B3-405D-A98C-5EDC1697DC7F}" type="presParOf" srcId="{C516FF4E-2043-4800-A96C-4F0EDC779497}" destId="{E2E6B276-0D15-4E7D-BCA9-00AE9BB9C54D}" srcOrd="0" destOrd="0" presId="urn:microsoft.com/office/officeart/2005/8/layout/hList1"/>
    <dgm:cxn modelId="{B80C888F-8779-4C35-9FB2-D1D05E2F2E83}" type="presParOf" srcId="{C516FF4E-2043-4800-A96C-4F0EDC779497}" destId="{BF4B438A-4C90-4FE7-9E85-6C4B6A52147A}" srcOrd="1" destOrd="0" presId="urn:microsoft.com/office/officeart/2005/8/layout/hList1"/>
    <dgm:cxn modelId="{1C759AC1-D631-4470-99C8-3D8824F8B1AF}" type="presParOf" srcId="{DE5A22B9-DD8F-41D6-B791-7E1F0F0967D5}" destId="{35DF61E7-452C-4E66-A812-0848CEF4A36D}" srcOrd="1" destOrd="0" presId="urn:microsoft.com/office/officeart/2005/8/layout/hList1"/>
    <dgm:cxn modelId="{4A7CBE51-F2D4-46EA-80F5-47BD12E6DC68}" type="presParOf" srcId="{DE5A22B9-DD8F-41D6-B791-7E1F0F0967D5}" destId="{10E5FFF8-848A-42B6-9635-A2CC261D7940}" srcOrd="2" destOrd="0" presId="urn:microsoft.com/office/officeart/2005/8/layout/hList1"/>
    <dgm:cxn modelId="{FFD65CB8-1F23-4B53-8DA9-A95730D19C0C}" type="presParOf" srcId="{10E5FFF8-848A-42B6-9635-A2CC261D7940}" destId="{67002B97-4B51-4063-A0BD-5008073EDCCA}" srcOrd="0" destOrd="0" presId="urn:microsoft.com/office/officeart/2005/8/layout/hList1"/>
    <dgm:cxn modelId="{E298CDE8-3AF0-4C1C-939B-1606515BBCD3}" type="presParOf" srcId="{10E5FFF8-848A-42B6-9635-A2CC261D7940}" destId="{5ECE598B-CB79-4EA7-858E-CA8C03A9FEEA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81C2428-BD75-42F3-A81A-308ADCCB6DF0}">
      <dsp:nvSpPr>
        <dsp:cNvPr id="0" name=""/>
        <dsp:cNvSpPr/>
      </dsp:nvSpPr>
      <dsp:spPr>
        <a:xfrm>
          <a:off x="6215296" y="2223566"/>
          <a:ext cx="190805" cy="835908"/>
        </a:xfrm>
        <a:custGeom>
          <a:avLst/>
          <a:gdLst/>
          <a:ahLst/>
          <a:cxnLst/>
          <a:rect l="0" t="0" r="0" b="0"/>
          <a:pathLst>
            <a:path>
              <a:moveTo>
                <a:pt x="190805" y="0"/>
              </a:moveTo>
              <a:lnTo>
                <a:pt x="190805" y="835908"/>
              </a:lnTo>
              <a:lnTo>
                <a:pt x="0" y="835908"/>
              </a:lnTo>
            </a:path>
          </a:pathLst>
        </a:custGeom>
        <a:noFill/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A6936DA-5AC9-453B-B9CF-006F44B7159C}">
      <dsp:nvSpPr>
        <dsp:cNvPr id="0" name=""/>
        <dsp:cNvSpPr/>
      </dsp:nvSpPr>
      <dsp:spPr>
        <a:xfrm>
          <a:off x="4207300" y="933360"/>
          <a:ext cx="1290205" cy="83590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35908"/>
              </a:lnTo>
              <a:lnTo>
                <a:pt x="1290205" y="835908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B15615D-83C4-4179-99A5-650FA8094217}">
      <dsp:nvSpPr>
        <dsp:cNvPr id="0" name=""/>
        <dsp:cNvSpPr/>
      </dsp:nvSpPr>
      <dsp:spPr>
        <a:xfrm>
          <a:off x="2008498" y="2223566"/>
          <a:ext cx="190805" cy="83590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35908"/>
              </a:lnTo>
              <a:lnTo>
                <a:pt x="190805" y="835908"/>
              </a:lnTo>
            </a:path>
          </a:pathLst>
        </a:custGeom>
        <a:noFill/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37F4C20-27F3-4652-BD53-8F1FEA75D14F}">
      <dsp:nvSpPr>
        <dsp:cNvPr id="0" name=""/>
        <dsp:cNvSpPr/>
      </dsp:nvSpPr>
      <dsp:spPr>
        <a:xfrm>
          <a:off x="1817693" y="2223566"/>
          <a:ext cx="190805" cy="835908"/>
        </a:xfrm>
        <a:custGeom>
          <a:avLst/>
          <a:gdLst/>
          <a:ahLst/>
          <a:cxnLst/>
          <a:rect l="0" t="0" r="0" b="0"/>
          <a:pathLst>
            <a:path>
              <a:moveTo>
                <a:pt x="190805" y="0"/>
              </a:moveTo>
              <a:lnTo>
                <a:pt x="190805" y="835908"/>
              </a:lnTo>
              <a:lnTo>
                <a:pt x="0" y="835908"/>
              </a:lnTo>
            </a:path>
          </a:pathLst>
        </a:custGeom>
        <a:noFill/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DAE259E-471D-4356-AC16-6D38D5575832}">
      <dsp:nvSpPr>
        <dsp:cNvPr id="0" name=""/>
        <dsp:cNvSpPr/>
      </dsp:nvSpPr>
      <dsp:spPr>
        <a:xfrm>
          <a:off x="2917094" y="933360"/>
          <a:ext cx="1290205" cy="835908"/>
        </a:xfrm>
        <a:custGeom>
          <a:avLst/>
          <a:gdLst/>
          <a:ahLst/>
          <a:cxnLst/>
          <a:rect l="0" t="0" r="0" b="0"/>
          <a:pathLst>
            <a:path>
              <a:moveTo>
                <a:pt x="1290205" y="0"/>
              </a:moveTo>
              <a:lnTo>
                <a:pt x="1290205" y="835908"/>
              </a:lnTo>
              <a:lnTo>
                <a:pt x="0" y="835908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4C672C2-CF8A-49BD-B3B6-94B677A4EE8E}">
      <dsp:nvSpPr>
        <dsp:cNvPr id="0" name=""/>
        <dsp:cNvSpPr/>
      </dsp:nvSpPr>
      <dsp:spPr>
        <a:xfrm>
          <a:off x="3298704" y="24764"/>
          <a:ext cx="1817191" cy="90859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solidFill>
                <a:schemeClr val="accent2">
                  <a:lumMod val="60000"/>
                  <a:lumOff val="40000"/>
                </a:schemeClr>
              </a:solidFill>
            </a:rPr>
            <a:t>Трудовые ресурсы</a:t>
          </a:r>
          <a:endParaRPr lang="ru-RU" sz="1800" b="1" kern="1200" dirty="0">
            <a:solidFill>
              <a:schemeClr val="accent2">
                <a:lumMod val="60000"/>
                <a:lumOff val="40000"/>
              </a:schemeClr>
            </a:solidFill>
          </a:endParaRPr>
        </a:p>
      </dsp:txBody>
      <dsp:txXfrm>
        <a:off x="3298704" y="24764"/>
        <a:ext cx="1817191" cy="908595"/>
      </dsp:txXfrm>
    </dsp:sp>
    <dsp:sp modelId="{1D9F0CEE-A437-4A7D-B77B-27D6CED87F27}">
      <dsp:nvSpPr>
        <dsp:cNvPr id="0" name=""/>
        <dsp:cNvSpPr/>
      </dsp:nvSpPr>
      <dsp:spPr>
        <a:xfrm>
          <a:off x="1099903" y="1314970"/>
          <a:ext cx="1817191" cy="90859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solidFill>
                <a:schemeClr val="accent2">
                  <a:lumMod val="60000"/>
                  <a:lumOff val="40000"/>
                </a:schemeClr>
              </a:solidFill>
            </a:rPr>
            <a:t>Экономически активное население</a:t>
          </a:r>
          <a:endParaRPr lang="ru-RU" sz="1800" b="1" kern="1200" dirty="0">
            <a:solidFill>
              <a:schemeClr val="accent2">
                <a:lumMod val="60000"/>
                <a:lumOff val="40000"/>
              </a:schemeClr>
            </a:solidFill>
          </a:endParaRPr>
        </a:p>
      </dsp:txBody>
      <dsp:txXfrm>
        <a:off x="1099903" y="1314970"/>
        <a:ext cx="1817191" cy="908595"/>
      </dsp:txXfrm>
    </dsp:sp>
    <dsp:sp modelId="{1484DC47-BE98-4487-8445-F06003336F7E}">
      <dsp:nvSpPr>
        <dsp:cNvPr id="0" name=""/>
        <dsp:cNvSpPr/>
      </dsp:nvSpPr>
      <dsp:spPr>
        <a:xfrm>
          <a:off x="502" y="2605176"/>
          <a:ext cx="1817191" cy="90859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solidFill>
                <a:schemeClr val="accent2">
                  <a:lumMod val="60000"/>
                  <a:lumOff val="40000"/>
                </a:schemeClr>
              </a:solidFill>
            </a:rPr>
            <a:t>Занятые</a:t>
          </a:r>
          <a:endParaRPr lang="ru-RU" sz="1800" b="1" kern="1200" dirty="0">
            <a:solidFill>
              <a:schemeClr val="accent2">
                <a:lumMod val="60000"/>
                <a:lumOff val="40000"/>
              </a:schemeClr>
            </a:solidFill>
          </a:endParaRPr>
        </a:p>
      </dsp:txBody>
      <dsp:txXfrm>
        <a:off x="502" y="2605176"/>
        <a:ext cx="1817191" cy="908595"/>
      </dsp:txXfrm>
    </dsp:sp>
    <dsp:sp modelId="{36E16E83-F776-4436-BF5A-4DB6FDEA040E}">
      <dsp:nvSpPr>
        <dsp:cNvPr id="0" name=""/>
        <dsp:cNvSpPr/>
      </dsp:nvSpPr>
      <dsp:spPr>
        <a:xfrm>
          <a:off x="2199303" y="2605176"/>
          <a:ext cx="1817191" cy="90859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solidFill>
                <a:schemeClr val="accent2">
                  <a:lumMod val="60000"/>
                  <a:lumOff val="40000"/>
                </a:schemeClr>
              </a:solidFill>
            </a:rPr>
            <a:t>Безработные</a:t>
          </a:r>
          <a:endParaRPr lang="ru-RU" sz="1800" b="1" kern="1200" dirty="0">
            <a:solidFill>
              <a:schemeClr val="accent2">
                <a:lumMod val="60000"/>
                <a:lumOff val="40000"/>
              </a:schemeClr>
            </a:solidFill>
          </a:endParaRPr>
        </a:p>
      </dsp:txBody>
      <dsp:txXfrm>
        <a:off x="2199303" y="2605176"/>
        <a:ext cx="1817191" cy="908595"/>
      </dsp:txXfrm>
    </dsp:sp>
    <dsp:sp modelId="{1CC2AD03-AB3F-4CF0-86A7-B034CE3797BC}">
      <dsp:nvSpPr>
        <dsp:cNvPr id="0" name=""/>
        <dsp:cNvSpPr/>
      </dsp:nvSpPr>
      <dsp:spPr>
        <a:xfrm>
          <a:off x="5497506" y="1314970"/>
          <a:ext cx="1817191" cy="90859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solidFill>
                <a:schemeClr val="accent2">
                  <a:lumMod val="60000"/>
                  <a:lumOff val="40000"/>
                </a:schemeClr>
              </a:solidFill>
            </a:rPr>
            <a:t>Экономически неактивное население</a:t>
          </a:r>
          <a:endParaRPr lang="ru-RU" sz="1800" b="1" kern="1200" dirty="0">
            <a:solidFill>
              <a:schemeClr val="accent2">
                <a:lumMod val="60000"/>
                <a:lumOff val="40000"/>
              </a:schemeClr>
            </a:solidFill>
          </a:endParaRPr>
        </a:p>
      </dsp:txBody>
      <dsp:txXfrm>
        <a:off x="5497506" y="1314970"/>
        <a:ext cx="1817191" cy="908595"/>
      </dsp:txXfrm>
    </dsp:sp>
    <dsp:sp modelId="{559C26E7-8852-4EFF-B115-6F5F8B836173}">
      <dsp:nvSpPr>
        <dsp:cNvPr id="0" name=""/>
        <dsp:cNvSpPr/>
      </dsp:nvSpPr>
      <dsp:spPr>
        <a:xfrm>
          <a:off x="4398105" y="2605176"/>
          <a:ext cx="1817191" cy="90859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solidFill>
                <a:schemeClr val="accent2">
                  <a:lumMod val="60000"/>
                  <a:lumOff val="40000"/>
                </a:schemeClr>
              </a:solidFill>
            </a:rPr>
            <a:t>Неработающие, пенсионеры и инвалиды</a:t>
          </a:r>
          <a:endParaRPr lang="ru-RU" sz="1800" b="1" kern="1200" dirty="0">
            <a:solidFill>
              <a:schemeClr val="accent2">
                <a:lumMod val="60000"/>
                <a:lumOff val="40000"/>
              </a:schemeClr>
            </a:solidFill>
          </a:endParaRPr>
        </a:p>
      </dsp:txBody>
      <dsp:txXfrm>
        <a:off x="4398105" y="2605176"/>
        <a:ext cx="1817191" cy="90859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2916643-CB23-4C97-BAD7-072301F6B528}" type="datetimeFigureOut">
              <a:rPr lang="ru-RU" smtClean="0"/>
              <a:pPr/>
              <a:t>27.12.2021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3B1971-F7AE-4B48-AAF7-B2B1F1145B3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593221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3B1971-F7AE-4B48-AAF7-B2B1F1145B31}" type="slidenum">
              <a:rPr lang="ru-RU" smtClean="0"/>
              <a:pPr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788732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516624"/>
            <a:ext cx="7315200" cy="2595025"/>
          </a:xfrm>
        </p:spPr>
        <p:txBody>
          <a:bodyPr>
            <a:normAutofit/>
          </a:bodyPr>
          <a:lstStyle>
            <a:lvl1pPr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166530"/>
            <a:ext cx="7315200" cy="1144632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A9515-571E-4055-8521-BFDB2C814F5E}" type="datetimeFigureOut">
              <a:rPr lang="ru-RU" smtClean="0"/>
              <a:pPr/>
              <a:t>27.12.2021</a:t>
            </a:fld>
            <a:endParaRPr lang="ru-RU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CAE7F65-59F8-4598-A4C8-6DA2A0EAFCD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A9515-571E-4055-8521-BFDB2C814F5E}" type="datetimeFigureOut">
              <a:rPr lang="ru-RU" smtClean="0"/>
              <a:pPr/>
              <a:t>27.12.2021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E7F65-59F8-4598-A4C8-6DA2A0EAFCD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48400" y="1826709"/>
            <a:ext cx="1492499" cy="4484454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54524" y="1826709"/>
            <a:ext cx="5241476" cy="448445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A9515-571E-4055-8521-BFDB2C814F5E}" type="datetimeFigureOut">
              <a:rPr lang="ru-RU" smtClean="0"/>
              <a:pPr/>
              <a:t>27.12.2021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E7F65-59F8-4598-A4C8-6DA2A0EAFCD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A9515-571E-4055-8521-BFDB2C814F5E}" type="datetimeFigureOut">
              <a:rPr lang="ru-RU" smtClean="0"/>
              <a:pPr/>
              <a:t>27.12.2021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E7F65-59F8-4598-A4C8-6DA2A0EAFCD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017572"/>
            <a:ext cx="7315200" cy="1293592"/>
          </a:xfrm>
        </p:spPr>
        <p:txBody>
          <a:bodyPr anchor="t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3865097"/>
            <a:ext cx="7315200" cy="109843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A9515-571E-4055-8521-BFDB2C814F5E}" type="datetimeFigureOut">
              <a:rPr lang="ru-RU" smtClean="0"/>
              <a:pPr/>
              <a:t>27.12.2021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E7F65-59F8-4598-A4C8-6DA2A0EAFCD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A9515-571E-4055-8521-BFDB2C814F5E}" type="datetimeFigureOut">
              <a:rPr lang="ru-RU" smtClean="0"/>
              <a:pPr/>
              <a:t>27.12.2021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E7F65-59F8-4598-A4C8-6DA2A0EAFCD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914400" y="1544715"/>
            <a:ext cx="7315200" cy="115409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914400" y="2743200"/>
            <a:ext cx="3566160" cy="359359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81728" y="2743200"/>
            <a:ext cx="3566160" cy="359568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6348" y="2743200"/>
            <a:ext cx="3364992" cy="621792"/>
          </a:xfrm>
        </p:spPr>
        <p:txBody>
          <a:bodyPr anchor="b">
            <a:noAutofit/>
          </a:bodyPr>
          <a:lstStyle>
            <a:lvl1pPr marL="0" indent="0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85144" y="2743200"/>
            <a:ext cx="3362062" cy="621792"/>
          </a:xfrm>
        </p:spPr>
        <p:txBody>
          <a:bodyPr anchor="b">
            <a:noAutofit/>
          </a:bodyPr>
          <a:lstStyle>
            <a:lvl1pPr marL="0" indent="0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A9515-571E-4055-8521-BFDB2C814F5E}" type="datetimeFigureOut">
              <a:rPr lang="ru-RU" smtClean="0"/>
              <a:pPr/>
              <a:t>27.12.2021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E7F65-59F8-4598-A4C8-6DA2A0EAFCD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914400" y="1544715"/>
            <a:ext cx="7315200" cy="115409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914400" y="3383280"/>
            <a:ext cx="3566160" cy="295351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81727" y="3383280"/>
            <a:ext cx="3566160" cy="295351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A9515-571E-4055-8521-BFDB2C814F5E}" type="datetimeFigureOut">
              <a:rPr lang="ru-RU" smtClean="0"/>
              <a:pPr/>
              <a:t>27.12.2021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E7F65-59F8-4598-A4C8-6DA2A0EAFCD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A9515-571E-4055-8521-BFDB2C814F5E}" type="datetimeFigureOut">
              <a:rPr lang="ru-RU" smtClean="0"/>
              <a:pPr/>
              <a:t>27.12.2021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E7F65-59F8-4598-A4C8-6DA2A0EAFCD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825362"/>
            <a:ext cx="2950936" cy="2173015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1752" y="1826709"/>
            <a:ext cx="4207848" cy="4476614"/>
          </a:xfrm>
        </p:spPr>
        <p:txBody>
          <a:bodyPr anchor="ctr"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061095"/>
            <a:ext cx="2950936" cy="22453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A9515-571E-4055-8521-BFDB2C814F5E}" type="datetimeFigureOut">
              <a:rPr lang="ru-RU" smtClean="0"/>
              <a:pPr/>
              <a:t>27.12.2021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E7F65-59F8-4598-A4C8-6DA2A0EAFCD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828800"/>
            <a:ext cx="2953512" cy="2176272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191000" y="2286000"/>
            <a:ext cx="4038600" cy="3352800"/>
          </a:xfrm>
          <a:solidFill>
            <a:schemeClr val="accent2"/>
          </a:solidFill>
          <a:ln w="12700">
            <a:noFill/>
          </a:ln>
          <a:effectLst>
            <a:reflection blurRad="12700" stA="30000" endPos="30000" dist="31750" dir="5400000" sy="-100000" algn="bl" rotWithShape="0"/>
          </a:effectLst>
          <a:scene3d>
            <a:camera prst="perspectiveRight" fov="2700000">
              <a:rot lat="240000" lon="900000" rev="0"/>
            </a:camera>
            <a:lightRig rig="threePt" dir="t">
              <a:rot lat="0" lon="0" rev="2700000"/>
            </a:lightRig>
          </a:scene3d>
          <a:sp3d/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059936"/>
            <a:ext cx="2953512" cy="224942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A9515-571E-4055-8521-BFDB2C814F5E}" type="datetimeFigureOut">
              <a:rPr lang="ru-RU" smtClean="0"/>
              <a:pPr/>
              <a:t>27.12.2021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E7F65-59F8-4598-A4C8-6DA2A0EAFCD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8435268" y="573807"/>
            <a:ext cx="86236" cy="57231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8569419" y="573807"/>
            <a:ext cx="576072" cy="57231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4400" y="1544715"/>
            <a:ext cx="7315200" cy="115409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2769833"/>
            <a:ext cx="7315200" cy="35395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07690" y="548797"/>
            <a:ext cx="1189132" cy="29791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alpha val="50000"/>
                  </a:schemeClr>
                </a:solidFill>
              </a:defRPr>
            </a:lvl1pPr>
          </a:lstStyle>
          <a:p>
            <a:fld id="{03CA9515-571E-4055-8521-BFDB2C814F5E}" type="datetimeFigureOut">
              <a:rPr lang="ru-RU" smtClean="0"/>
              <a:pPr/>
              <a:t>27.12.2021</a:t>
            </a:fld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314415" y="548797"/>
            <a:ext cx="941203" cy="30175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1CAE7F65-59F8-4598-A4C8-6DA2A0EAFCD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08688" y="855956"/>
            <a:ext cx="2246489" cy="301227"/>
          </a:xfrm>
          <a:prstGeom prst="rect">
            <a:avLst/>
          </a:prstGeom>
        </p:spPr>
        <p:txBody>
          <a:bodyPr vert="horz" lIns="91440" tIns="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9144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1430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6002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8288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274638"/>
            <a:ext cx="8363272" cy="1498178"/>
          </a:xfrm>
        </p:spPr>
        <p:txBody>
          <a:bodyPr>
            <a:noAutofit/>
          </a:bodyPr>
          <a:lstStyle/>
          <a:p>
            <a:pPr algn="ctr"/>
            <a:r>
              <a:rPr lang="ru-RU" sz="1600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ОГАПОУ «Борисовский агромеханический техникум»</a:t>
            </a:r>
            <a:endParaRPr lang="ru-RU" sz="1600" dirty="0">
              <a:solidFill>
                <a:schemeClr val="accent2">
                  <a:lumMod val="60000"/>
                  <a:lumOff val="40000"/>
                </a:schemeClr>
              </a:solidFill>
              <a:latin typeface="Arial Black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ctr">
              <a:defRPr/>
            </a:pPr>
            <a:endParaRPr lang="ru-RU" sz="3600" dirty="0" smtClean="0">
              <a:cs typeface="Arial" pitchFamily="34" charset="0"/>
            </a:endParaRPr>
          </a:p>
          <a:p>
            <a:pPr algn="ctr">
              <a:defRPr/>
            </a:pPr>
            <a:endParaRPr lang="ru-RU" sz="3600" dirty="0">
              <a:cs typeface="Arial" pitchFamily="34" charset="0"/>
            </a:endParaRPr>
          </a:p>
          <a:p>
            <a:pPr algn="ctr">
              <a:defRPr/>
            </a:pPr>
            <a:r>
              <a:rPr lang="ru-RU" sz="3600" b="1" dirty="0" smtClean="0">
                <a:solidFill>
                  <a:schemeClr val="accent2"/>
                </a:solidFill>
                <a:cs typeface="Arial" pitchFamily="34" charset="0"/>
              </a:rPr>
              <a:t>ТЕМА</a:t>
            </a:r>
            <a:r>
              <a:rPr lang="ru-RU" sz="3600" b="1" dirty="0">
                <a:solidFill>
                  <a:schemeClr val="accent2"/>
                </a:solidFill>
                <a:cs typeface="Arial" pitchFamily="34" charset="0"/>
              </a:rPr>
              <a:t>: </a:t>
            </a:r>
            <a:r>
              <a:rPr lang="ru-RU" sz="3600" b="1" dirty="0">
                <a:solidFill>
                  <a:schemeClr val="accent2"/>
                </a:solidFill>
                <a:cs typeface="Arial" pitchFamily="34" charset="0"/>
              </a:rPr>
              <a:t>«Трудовые ресурсы предприятия»</a:t>
            </a:r>
            <a:endParaRPr lang="ru-RU" sz="3600" b="1" dirty="0">
              <a:solidFill>
                <a:schemeClr val="accent2"/>
              </a:solidFill>
              <a:cs typeface="Arial" pitchFamily="34" charset="0"/>
            </a:endParaRPr>
          </a:p>
          <a:p>
            <a:endParaRPr lang="ru-RU" dirty="0" smtClean="0">
              <a:solidFill>
                <a:schemeClr val="accent5"/>
              </a:solidFill>
            </a:endParaRPr>
          </a:p>
          <a:p>
            <a:endParaRPr lang="ru-RU" dirty="0">
              <a:solidFill>
                <a:schemeClr val="accent5"/>
              </a:solidFill>
            </a:endParaRPr>
          </a:p>
          <a:p>
            <a:endParaRPr lang="ru-RU" dirty="0" smtClean="0">
              <a:solidFill>
                <a:schemeClr val="accent5"/>
              </a:solidFill>
            </a:endParaRPr>
          </a:p>
          <a:p>
            <a:endParaRPr lang="ru-RU" dirty="0">
              <a:solidFill>
                <a:schemeClr val="accent5"/>
              </a:solidFill>
            </a:endParaRPr>
          </a:p>
          <a:p>
            <a:pPr algn="r"/>
            <a:r>
              <a:rPr lang="ru-RU" dirty="0" smtClean="0">
                <a:solidFill>
                  <a:schemeClr val="accent2">
                    <a:lumMod val="60000"/>
                    <a:lumOff val="40000"/>
                  </a:schemeClr>
                </a:solidFill>
                <a:cs typeface="Arial" pitchFamily="34" charset="0"/>
              </a:rPr>
              <a:t>Подготовил студент группы №28 Экономика и бухгалтерский учет </a:t>
            </a:r>
            <a:r>
              <a:rPr lang="ru-RU" smtClean="0">
                <a:solidFill>
                  <a:schemeClr val="accent2">
                    <a:lumMod val="60000"/>
                    <a:lumOff val="40000"/>
                  </a:schemeClr>
                </a:solidFill>
                <a:cs typeface="Arial" pitchFamily="34" charset="0"/>
              </a:rPr>
              <a:t>Евсеенко Глеб</a:t>
            </a:r>
            <a:endParaRPr lang="ru-RU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10112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62147" y="188640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ru-RU" sz="4400" b="1" dirty="0" smtClean="0">
                <a:solidFill>
                  <a:schemeClr val="accent2"/>
                </a:solidFill>
              </a:rPr>
              <a:t>Кадры</a:t>
            </a:r>
            <a:endParaRPr lang="ru-RU" sz="4400" b="1" dirty="0">
              <a:solidFill>
                <a:schemeClr val="accent2"/>
              </a:solidFill>
            </a:endParaRPr>
          </a:p>
        </p:txBody>
      </p:sp>
      <p:pic>
        <p:nvPicPr>
          <p:cNvPr id="7" name="Содержимое 6" descr="436.jpg"/>
          <p:cNvPicPr>
            <a:picLocks noGrp="1" noChangeAspect="1"/>
          </p:cNvPicPr>
          <p:nvPr>
            <p:ph sz="quarter" idx="13"/>
          </p:nvPr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1830387" y="4087812"/>
            <a:ext cx="1733550" cy="904875"/>
          </a:xfrm>
        </p:spPr>
      </p:pic>
      <p:graphicFrame>
        <p:nvGraphicFramePr>
          <p:cNvPr id="9" name="Содержимое 8"/>
          <p:cNvGraphicFramePr>
            <a:graphicFrameLocks noGrp="1"/>
          </p:cNvGraphicFramePr>
          <p:nvPr>
            <p:ph sz="quarter" idx="14"/>
            <p:extLst>
              <p:ext uri="{D42A27DB-BD31-4B8C-83A1-F6EECF244321}">
                <p14:modId xmlns:p14="http://schemas.microsoft.com/office/powerpoint/2010/main" val="288353139"/>
              </p:ext>
            </p:extLst>
          </p:nvPr>
        </p:nvGraphicFramePr>
        <p:xfrm>
          <a:off x="107504" y="1628799"/>
          <a:ext cx="9036495" cy="4937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15982"/>
                <a:gridCol w="2988776"/>
                <a:gridCol w="2277162"/>
                <a:gridCol w="2454575"/>
              </a:tblGrid>
              <a:tr h="340135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Руководители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Специалисты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Служащие</a:t>
                      </a:r>
                      <a:endParaRPr lang="ru-RU" dirty="0"/>
                    </a:p>
                  </a:txBody>
                  <a:tcPr/>
                </a:tc>
              </a:tr>
              <a:tr h="2823200"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bg1"/>
                          </a:solidFill>
                        </a:rPr>
                        <a:t>Должности</a:t>
                      </a:r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директор;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управляющий;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заместители директора;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начальники структурных подразделений;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заместители начальников структурных подразделений</a:t>
                      </a:r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бухгалтер;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инженер по организации труда;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экономист;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менеджер по персоналу;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инженер по качеству;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-энергетик и др.</a:t>
                      </a:r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bg1"/>
                          </a:solidFill>
                        </a:rPr>
                        <a:t>Категории</a:t>
                      </a:r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1615640"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bg1"/>
                          </a:solidFill>
                        </a:rPr>
                        <a:t>Общие требования к должности</a:t>
                      </a:r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Высшее образование, стаж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 работы 3-5 лет</a:t>
                      </a:r>
                    </a:p>
                    <a:p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Высшее и среднее специальное образование </a:t>
                      </a:r>
                    </a:p>
                    <a:p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Общее среднее образование и специальной краткосрочной подготовки</a:t>
                      </a:r>
                    </a:p>
                    <a:p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0" y="-43542"/>
            <a:ext cx="8953894" cy="45719"/>
          </a:xfrm>
          <a:prstGeom prst="rect">
            <a:avLst/>
          </a:prstGeom>
          <a:gradFill flip="none" rotWithShape="1">
            <a:gsLst>
              <a:gs pos="0">
                <a:srgbClr val="7BD5FD"/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bg1"/>
              </a:gs>
            </a:gsLst>
            <a:lin ang="10800000" scaled="1"/>
            <a:tileRect/>
          </a:gradFill>
          <a:ln w="158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0" y="6453336"/>
            <a:ext cx="9144000" cy="404664"/>
          </a:xfrm>
          <a:prstGeom prst="rect">
            <a:avLst/>
          </a:prstGeom>
          <a:gradFill flip="none" rotWithShape="1">
            <a:gsLst>
              <a:gs pos="0">
                <a:srgbClr val="7BD5FD"/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bg1"/>
              </a:gs>
            </a:gsLst>
            <a:lin ang="0" scaled="1"/>
            <a:tileRect/>
          </a:gradFill>
          <a:ln w="158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38661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400" b="1" dirty="0" smtClean="0">
                <a:solidFill>
                  <a:schemeClr val="accent2"/>
                </a:solidFill>
              </a:rPr>
              <a:t>Профессия - </a:t>
            </a:r>
            <a:r>
              <a:rPr lang="ru-RU" sz="4400" b="1" dirty="0">
                <a:solidFill>
                  <a:schemeClr val="accent2"/>
                </a:solidFill>
              </a:rPr>
              <a:t>определенный вид деятельности (занятий) работника, обусловленный совокупностью знаний и трудовых навыков, приобретенных в результате специального </a:t>
            </a:r>
            <a:r>
              <a:rPr lang="ru-RU" sz="4400" b="1" dirty="0" smtClean="0">
                <a:solidFill>
                  <a:schemeClr val="accent2"/>
                </a:solidFill>
              </a:rPr>
              <a:t>обучения</a:t>
            </a:r>
            <a:r>
              <a:rPr lang="ru-RU" sz="4400" dirty="0"/>
              <a:t/>
            </a:r>
            <a:br>
              <a:rPr lang="ru-RU" sz="4400" dirty="0"/>
            </a:br>
            <a:endParaRPr lang="ru-RU" sz="4400" dirty="0">
              <a:solidFill>
                <a:schemeClr val="accent5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836712"/>
            <a:ext cx="8075240" cy="5289451"/>
          </a:xfrm>
        </p:spPr>
        <p:txBody>
          <a:bodyPr/>
          <a:lstStyle/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26745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962674"/>
          </a:xfrm>
        </p:spPr>
        <p:txBody>
          <a:bodyPr/>
          <a:lstStyle/>
          <a:p>
            <a:r>
              <a:rPr lang="ru-RU" dirty="0" smtClean="0"/>
              <a:t>-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14400" y="332657"/>
            <a:ext cx="7315200" cy="5976704"/>
          </a:xfrm>
        </p:spPr>
        <p:txBody>
          <a:bodyPr>
            <a:normAutofit lnSpcReduction="10000"/>
          </a:bodyPr>
          <a:lstStyle/>
          <a:p>
            <a:r>
              <a:rPr lang="ru-RU" sz="4000" b="1" dirty="0" smtClean="0">
                <a:solidFill>
                  <a:schemeClr val="accent2"/>
                </a:solidFill>
              </a:rPr>
              <a:t>Специальность - вид </a:t>
            </a:r>
            <a:r>
              <a:rPr lang="ru-RU" sz="4000" b="1" dirty="0">
                <a:solidFill>
                  <a:schemeClr val="accent2"/>
                </a:solidFill>
              </a:rPr>
              <a:t>деятельности в рамках той или иной профессии, который имеет специфические особенности и требует от работников дополнительных специальных знаний и </a:t>
            </a:r>
            <a:r>
              <a:rPr lang="ru-RU" sz="4000" b="1" dirty="0" smtClean="0">
                <a:solidFill>
                  <a:schemeClr val="accent2"/>
                </a:solidFill>
              </a:rPr>
              <a:t>навыков</a:t>
            </a:r>
            <a:endParaRPr lang="ru-RU" sz="4000" b="1" dirty="0">
              <a:solidFill>
                <a:schemeClr val="accent2"/>
              </a:solidFill>
            </a:endParaRPr>
          </a:p>
          <a:p>
            <a:pPr marL="0" indent="0">
              <a:buNone/>
            </a:pPr>
            <a:endParaRPr lang="ru-RU" i="1" dirty="0"/>
          </a:p>
        </p:txBody>
      </p:sp>
    </p:spTree>
    <p:extLst>
      <p:ext uri="{BB962C8B-B14F-4D97-AF65-F5344CB8AC3E}">
        <p14:creationId xmlns:p14="http://schemas.microsoft.com/office/powerpoint/2010/main" val="2891517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1"/>
            <a:ext cx="7315200" cy="1340767"/>
          </a:xfrm>
        </p:spPr>
        <p:txBody>
          <a:bodyPr/>
          <a:lstStyle/>
          <a:p>
            <a:pPr algn="ctr"/>
            <a:r>
              <a:rPr lang="ru-RU" sz="4800" b="1" dirty="0">
                <a:solidFill>
                  <a:schemeClr val="accent2"/>
                </a:solidFill>
              </a:rPr>
              <a:t>Квалификация</a:t>
            </a:r>
            <a:endParaRPr lang="ru-RU" b="1" dirty="0">
              <a:solidFill>
                <a:schemeClr val="accent2"/>
              </a:solidFill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sz="quarter" idx="13"/>
          </p:nvPr>
        </p:nvSpPr>
        <p:spPr>
          <a:xfrm>
            <a:off x="457200" y="1412776"/>
            <a:ext cx="4040188" cy="4896544"/>
          </a:xfrm>
        </p:spPr>
        <p:txBody>
          <a:bodyPr/>
          <a:lstStyle/>
          <a:p>
            <a:r>
              <a:rPr lang="ru-RU" sz="28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вид деятельности в рамках той или иной профессии, который имеет специфические особенности и требует от работников дополнительных специальных знаний и навыков.</a:t>
            </a:r>
          </a:p>
          <a:p>
            <a:endParaRPr lang="ru-RU" dirty="0"/>
          </a:p>
        </p:txBody>
      </p:sp>
      <p:pic>
        <p:nvPicPr>
          <p:cNvPr id="7" name="Picture 2" descr="http://aktualizer.ru/wp-content/uploads/2011/12/kak_vibrat.jpg"/>
          <p:cNvPicPr>
            <a:picLocks noGrp="1" noChangeAspect="1" noChangeArrowheads="1"/>
          </p:cNvPicPr>
          <p:nvPr>
            <p:ph sz="quarter" idx="14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16016" y="1340768"/>
            <a:ext cx="3960440" cy="417646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111266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60649"/>
            <a:ext cx="7315200" cy="1512167"/>
          </a:xfrm>
        </p:spPr>
        <p:txBody>
          <a:bodyPr>
            <a:normAutofit/>
          </a:bodyPr>
          <a:lstStyle/>
          <a:p>
            <a:pPr algn="ctr"/>
            <a:r>
              <a:rPr lang="ru-RU" sz="4400" b="1" dirty="0">
                <a:solidFill>
                  <a:schemeClr val="accent2"/>
                </a:solidFill>
              </a:rPr>
              <a:t>Характеристики персонала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14400" y="1844825"/>
            <a:ext cx="7315200" cy="4464536"/>
          </a:xfrm>
        </p:spPr>
        <p:txBody>
          <a:bodyPr>
            <a:normAutofit/>
          </a:bodyPr>
          <a:lstStyle/>
          <a:p>
            <a:pPr marL="0" indent="342900" algn="ctr">
              <a:spcBef>
                <a:spcPts val="0"/>
              </a:spcBef>
              <a:buFont typeface="+mj-lt"/>
              <a:buAutoNum type="arabicPeriod"/>
            </a:pPr>
            <a:r>
              <a:rPr lang="ru-RU" sz="3600" b="1" u="sng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Качественные</a:t>
            </a:r>
          </a:p>
          <a:p>
            <a:pPr marL="357188" indent="342900" algn="ctr">
              <a:spcBef>
                <a:spcPts val="0"/>
              </a:spcBef>
            </a:pPr>
            <a:r>
              <a:rPr lang="ru-RU" sz="32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производительность труда</a:t>
            </a:r>
          </a:p>
          <a:p>
            <a:pPr marL="357188" indent="342900" algn="ctr">
              <a:spcBef>
                <a:spcPts val="0"/>
              </a:spcBef>
            </a:pPr>
            <a:r>
              <a:rPr lang="ru-RU" sz="32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структура</a:t>
            </a:r>
          </a:p>
          <a:p>
            <a:pPr marL="0" indent="342900" algn="ctr">
              <a:spcBef>
                <a:spcPts val="0"/>
              </a:spcBef>
              <a:buFont typeface="+mj-lt"/>
              <a:buAutoNum type="arabicPeriod" startAt="2"/>
            </a:pPr>
            <a:endParaRPr lang="ru-RU" sz="3200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pPr marL="0" indent="342900" algn="ctr">
              <a:spcBef>
                <a:spcPts val="0"/>
              </a:spcBef>
              <a:buFont typeface="+mj-lt"/>
              <a:buAutoNum type="arabicPeriod" startAt="2"/>
            </a:pPr>
            <a:r>
              <a:rPr lang="ru-RU" sz="3600" b="1" u="sng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Количественные</a:t>
            </a:r>
          </a:p>
          <a:p>
            <a:pPr marL="357188" indent="342900" algn="ctr">
              <a:spcBef>
                <a:spcPts val="0"/>
              </a:spcBef>
            </a:pPr>
            <a:r>
              <a:rPr lang="ru-RU" sz="32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списочная численность</a:t>
            </a:r>
          </a:p>
          <a:p>
            <a:pPr marL="357188" indent="342900" algn="ctr">
              <a:spcBef>
                <a:spcPts val="0"/>
              </a:spcBef>
            </a:pPr>
            <a:r>
              <a:rPr lang="ru-RU" sz="32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явочная численность</a:t>
            </a:r>
          </a:p>
          <a:p>
            <a:pPr marL="357188" indent="342900" algn="ctr">
              <a:spcBef>
                <a:spcPts val="0"/>
              </a:spcBef>
            </a:pPr>
            <a:r>
              <a:rPr lang="ru-RU" sz="32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среднесписочная численность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78451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60649"/>
            <a:ext cx="7315200" cy="1872208"/>
          </a:xfrm>
        </p:spPr>
        <p:txBody>
          <a:bodyPr>
            <a:normAutofit/>
          </a:bodyPr>
          <a:lstStyle/>
          <a:p>
            <a:pPr algn="ctr"/>
            <a:r>
              <a:rPr lang="ru-RU" sz="4400" b="1" dirty="0">
                <a:solidFill>
                  <a:schemeClr val="accent2"/>
                </a:solidFill>
              </a:rPr>
              <a:t>Производительность труда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sz="32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показатель, отражающий эффективность использования трудовых ресурсов предприятия. Определяется количество продукции, произведенной в единицу рабочего времени, либо затратами труда на единицу произведенной продукции или выполненных работ и рассчитывается через показатели выработки и </a:t>
            </a:r>
            <a:r>
              <a:rPr lang="ru-RU" sz="32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трудоемкости</a:t>
            </a:r>
            <a:endParaRPr lang="ru-RU" sz="3200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74281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9144000" cy="1484784"/>
          </a:xfrm>
          <a:prstGeom prst="rect">
            <a:avLst/>
          </a:prstGeom>
          <a:gradFill flip="none" rotWithShape="1">
            <a:gsLst>
              <a:gs pos="0">
                <a:srgbClr val="7BD5FD"/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bg1"/>
              </a:gs>
            </a:gsLst>
            <a:lin ang="10800000" scaled="1"/>
            <a:tileRect/>
          </a:gradFill>
          <a:ln w="158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1"/>
            <a:ext cx="7315200" cy="1484783"/>
          </a:xfrm>
        </p:spPr>
        <p:txBody>
          <a:bodyPr>
            <a:normAutofit/>
          </a:bodyPr>
          <a:lstStyle/>
          <a:p>
            <a:pPr algn="ctr"/>
            <a:r>
              <a:rPr lang="ru-RU" sz="4000" b="1" dirty="0" smtClean="0">
                <a:solidFill>
                  <a:schemeClr val="accent2"/>
                </a:solidFill>
              </a:rPr>
              <a:t>Показатели производительности труда</a:t>
            </a:r>
            <a:endParaRPr lang="ru-RU" sz="4000" b="1" dirty="0">
              <a:solidFill>
                <a:schemeClr val="accent2"/>
              </a:solidFill>
            </a:endParaRPr>
          </a:p>
        </p:txBody>
      </p:sp>
      <p:pic>
        <p:nvPicPr>
          <p:cNvPr id="7" name="Содержимое 6" descr="436.jpg"/>
          <p:cNvPicPr>
            <a:picLocks noGrp="1" noChangeAspect="1"/>
          </p:cNvPicPr>
          <p:nvPr>
            <p:ph sz="quarter" idx="13"/>
          </p:nvPr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1830387" y="4087812"/>
            <a:ext cx="1733550" cy="904875"/>
          </a:xfrm>
        </p:spPr>
      </p:pic>
      <p:graphicFrame>
        <p:nvGraphicFramePr>
          <p:cNvPr id="9" name="Содержимое 8"/>
          <p:cNvGraphicFramePr>
            <a:graphicFrameLocks noGrp="1"/>
          </p:cNvGraphicFramePr>
          <p:nvPr>
            <p:ph sz="quarter" idx="14"/>
            <p:extLst>
              <p:ext uri="{D42A27DB-BD31-4B8C-83A1-F6EECF244321}">
                <p14:modId xmlns:p14="http://schemas.microsoft.com/office/powerpoint/2010/main" val="3520069325"/>
              </p:ext>
            </p:extLst>
          </p:nvPr>
        </p:nvGraphicFramePr>
        <p:xfrm>
          <a:off x="250825" y="1844675"/>
          <a:ext cx="8569325" cy="44640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0" y="6453336"/>
            <a:ext cx="9144000" cy="404664"/>
          </a:xfrm>
          <a:prstGeom prst="rect">
            <a:avLst/>
          </a:prstGeom>
          <a:gradFill flip="none" rotWithShape="1">
            <a:gsLst>
              <a:gs pos="0">
                <a:srgbClr val="7BD5FD"/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bg1"/>
              </a:gs>
            </a:gsLst>
            <a:lin ang="0" scaled="1"/>
            <a:tileRect/>
          </a:gradFill>
          <a:ln w="158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1"/>
            <a:ext cx="7315200" cy="1484783"/>
          </a:xfrm>
        </p:spPr>
        <p:txBody>
          <a:bodyPr>
            <a:normAutofit/>
          </a:bodyPr>
          <a:lstStyle/>
          <a:p>
            <a:pPr algn="ctr"/>
            <a:r>
              <a:rPr lang="ru-RU" sz="4400" b="1" dirty="0" smtClean="0">
                <a:solidFill>
                  <a:schemeClr val="accent2"/>
                </a:solidFill>
              </a:rPr>
              <a:t>Выработка</a:t>
            </a:r>
            <a:endParaRPr lang="ru-RU" sz="4400" b="1" dirty="0">
              <a:solidFill>
                <a:schemeClr val="accent2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14400" y="1628801"/>
            <a:ext cx="7315200" cy="4680560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  <a:tabLst>
                <a:tab pos="0" algn="l"/>
              </a:tabLst>
            </a:pPr>
            <a:endParaRPr lang="ru-RU" dirty="0"/>
          </a:p>
          <a:p>
            <a:pPr marL="0" indent="0" algn="ctr">
              <a:buNone/>
              <a:tabLst>
                <a:tab pos="0" algn="l"/>
              </a:tabLst>
            </a:pPr>
            <a:r>
              <a:rPr lang="ru-RU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Или</a:t>
            </a:r>
          </a:p>
          <a:p>
            <a:pPr marL="0" indent="0">
              <a:buNone/>
              <a:tabLst>
                <a:tab pos="0" algn="l"/>
              </a:tabLst>
            </a:pPr>
            <a:r>
              <a:rPr lang="ru-RU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r>
              <a:rPr lang="ru-RU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    </a:t>
            </a:r>
            <a:r>
              <a:rPr lang="ru-RU" sz="4300" dirty="0" smtClean="0"/>
              <a:t>В=</a:t>
            </a:r>
            <a:r>
              <a:rPr lang="en-US" sz="4300" dirty="0" smtClean="0"/>
              <a:t>Q</a:t>
            </a:r>
            <a:r>
              <a:rPr lang="ru-RU" sz="4300" dirty="0" smtClean="0"/>
              <a:t>/</a:t>
            </a:r>
            <a:r>
              <a:rPr lang="ru-RU" sz="4300" dirty="0" err="1" smtClean="0"/>
              <a:t>ЧРср</a:t>
            </a:r>
            <a:r>
              <a:rPr lang="ru-RU" sz="4300" dirty="0" smtClean="0"/>
              <a:t>.             В=</a:t>
            </a:r>
            <a:r>
              <a:rPr lang="en-US" sz="4300" dirty="0"/>
              <a:t>Q</a:t>
            </a:r>
            <a:r>
              <a:rPr lang="ru-RU" sz="4300" dirty="0"/>
              <a:t>/Т</a:t>
            </a:r>
          </a:p>
          <a:p>
            <a:pPr marL="0" indent="0">
              <a:buNone/>
              <a:tabLst>
                <a:tab pos="0" algn="l"/>
              </a:tabLst>
            </a:pPr>
            <a:r>
              <a:rPr lang="ru-RU" sz="4300" dirty="0" smtClean="0"/>
              <a:t>              </a:t>
            </a:r>
            <a:endParaRPr lang="ru-RU" dirty="0" smtClean="0"/>
          </a:p>
          <a:p>
            <a:pPr marL="0" indent="0">
              <a:buNone/>
            </a:pPr>
            <a:r>
              <a:rPr lang="ru-RU" sz="28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Q </a:t>
            </a:r>
            <a:r>
              <a:rPr lang="ru-RU" sz="28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– объем продукции за период времени (месяц, квартал, год);</a:t>
            </a:r>
          </a:p>
          <a:p>
            <a:pPr marL="0" indent="0">
              <a:buNone/>
            </a:pPr>
            <a:r>
              <a:rPr lang="ru-RU" sz="2800" dirty="0" err="1">
                <a:solidFill>
                  <a:schemeClr val="accent2">
                    <a:lumMod val="60000"/>
                    <a:lumOff val="40000"/>
                  </a:schemeClr>
                </a:solidFill>
              </a:rPr>
              <a:t>Ч</a:t>
            </a:r>
            <a:r>
              <a:rPr lang="ru-RU" sz="2800" baseline="-25000" dirty="0" err="1">
                <a:solidFill>
                  <a:schemeClr val="accent2">
                    <a:lumMod val="60000"/>
                    <a:lumOff val="40000"/>
                  </a:schemeClr>
                </a:solidFill>
              </a:rPr>
              <a:t>ср</a:t>
            </a:r>
            <a:r>
              <a:rPr lang="ru-RU" sz="2800" baseline="-250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28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– среднесписочная численность работников (или рабочих).</a:t>
            </a:r>
          </a:p>
          <a:p>
            <a:pPr marL="0" indent="0" algn="just">
              <a:buNone/>
              <a:tabLst>
                <a:tab pos="0" algn="l"/>
              </a:tabLst>
            </a:pPr>
            <a:r>
              <a:rPr lang="ru-RU" sz="28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Т – затраты рабочего времени на производство </a:t>
            </a:r>
            <a:r>
              <a:rPr lang="ru-RU" sz="28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продукции</a:t>
            </a:r>
            <a:endParaRPr lang="ru-RU" sz="2800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8818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1"/>
            <a:ext cx="7315200" cy="1412775"/>
          </a:xfrm>
        </p:spPr>
        <p:txBody>
          <a:bodyPr>
            <a:normAutofit/>
          </a:bodyPr>
          <a:lstStyle/>
          <a:p>
            <a:pPr algn="ctr"/>
            <a:r>
              <a:rPr lang="ru-RU" sz="4400" b="1" dirty="0" smtClean="0">
                <a:solidFill>
                  <a:schemeClr val="accent2"/>
                </a:solidFill>
              </a:rPr>
              <a:t>Трудоемкость</a:t>
            </a:r>
            <a:endParaRPr lang="ru-RU" sz="4400" b="1" dirty="0">
              <a:solidFill>
                <a:schemeClr val="accent2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14400" y="1412777"/>
            <a:ext cx="7315200" cy="4896584"/>
          </a:xfrm>
        </p:spPr>
        <p:txBody>
          <a:bodyPr>
            <a:normAutofit lnSpcReduction="10000"/>
          </a:bodyPr>
          <a:lstStyle/>
          <a:p>
            <a:pPr marL="0" indent="444500">
              <a:buNone/>
              <a:tabLst>
                <a:tab pos="0" algn="l"/>
              </a:tabLst>
            </a:pPr>
            <a:r>
              <a:rPr lang="ru-RU" sz="28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характеризует затраты рабочего времени на производство единицы продукции или работы</a:t>
            </a:r>
          </a:p>
          <a:p>
            <a:pPr indent="444500">
              <a:buNone/>
              <a:tabLst>
                <a:tab pos="0" algn="l"/>
              </a:tabLst>
            </a:pPr>
            <a:endParaRPr lang="ru-RU" sz="2800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pPr indent="444500" algn="ctr">
              <a:buNone/>
              <a:tabLst>
                <a:tab pos="0" algn="l"/>
              </a:tabLst>
            </a:pPr>
            <a:r>
              <a:rPr lang="ru-RU" sz="2800" dirty="0" err="1" smtClean="0"/>
              <a:t>Тв</a:t>
            </a:r>
            <a:r>
              <a:rPr lang="ru-RU" sz="2800" dirty="0" smtClean="0"/>
              <a:t>. = Т/</a:t>
            </a:r>
            <a:r>
              <a:rPr lang="en-US" sz="2800" dirty="0" smtClean="0"/>
              <a:t>Q</a:t>
            </a:r>
            <a:endParaRPr lang="ru-RU" sz="2800" dirty="0"/>
          </a:p>
          <a:p>
            <a:endParaRPr lang="ru-RU" sz="2800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pPr marL="0" indent="0">
              <a:buNone/>
            </a:pPr>
            <a:r>
              <a:rPr lang="ru-RU" sz="28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Т – затраты рабочего времени на производство продукции, в нормо-часах или человеко-часах;</a:t>
            </a:r>
          </a:p>
          <a:p>
            <a:pPr marL="0" indent="0">
              <a:buNone/>
            </a:pPr>
            <a:r>
              <a:rPr lang="ru-RU" sz="28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Q – объем произведенной продукции в натуральном выражении.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15667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9144000" cy="1484784"/>
          </a:xfrm>
          <a:prstGeom prst="rect">
            <a:avLst/>
          </a:prstGeom>
          <a:gradFill flip="none" rotWithShape="1">
            <a:gsLst>
              <a:gs pos="0">
                <a:srgbClr val="7BD5FD"/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bg1"/>
              </a:gs>
            </a:gsLst>
            <a:lin ang="10800000" scaled="1"/>
            <a:tileRect/>
          </a:gradFill>
          <a:ln w="158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1"/>
            <a:ext cx="7315200" cy="1052735"/>
          </a:xfrm>
        </p:spPr>
        <p:txBody>
          <a:bodyPr>
            <a:normAutofit/>
          </a:bodyPr>
          <a:lstStyle/>
          <a:p>
            <a:pPr algn="ctr"/>
            <a:r>
              <a:rPr lang="ru-RU" sz="4000" b="1" dirty="0" smtClean="0">
                <a:solidFill>
                  <a:schemeClr val="accent2"/>
                </a:solidFill>
              </a:rPr>
              <a:t>Структура кадров-</a:t>
            </a:r>
            <a:endParaRPr lang="ru-RU" sz="4000" b="1" dirty="0">
              <a:solidFill>
                <a:schemeClr val="accent2"/>
              </a:solidFill>
            </a:endParaRPr>
          </a:p>
        </p:txBody>
      </p:sp>
      <p:pic>
        <p:nvPicPr>
          <p:cNvPr id="7" name="Содержимое 6" descr="436.jpg"/>
          <p:cNvPicPr>
            <a:picLocks noGrp="1" noChangeAspect="1"/>
          </p:cNvPicPr>
          <p:nvPr>
            <p:ph sz="quarter" idx="13"/>
          </p:nvPr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1830387" y="4087812"/>
            <a:ext cx="1733550" cy="904875"/>
          </a:xfrm>
        </p:spPr>
      </p:pic>
      <p:sp>
        <p:nvSpPr>
          <p:cNvPr id="8" name="Содержимое 7"/>
          <p:cNvSpPr>
            <a:spLocks noGrp="1"/>
          </p:cNvSpPr>
          <p:nvPr>
            <p:ph sz="quarter" idx="14"/>
          </p:nvPr>
        </p:nvSpPr>
        <p:spPr>
          <a:xfrm>
            <a:off x="251520" y="1844824"/>
            <a:ext cx="8568952" cy="4464496"/>
          </a:xfrm>
        </p:spPr>
        <p:txBody>
          <a:bodyPr>
            <a:normAutofit/>
          </a:bodyPr>
          <a:lstStyle/>
          <a:p>
            <a:pPr indent="444500" algn="ctr">
              <a:buNone/>
              <a:tabLst>
                <a:tab pos="0" algn="l"/>
              </a:tabLst>
            </a:pPr>
            <a:r>
              <a:rPr lang="ru-RU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это соотношение работников по различным категориям</a:t>
            </a:r>
            <a:endParaRPr lang="ru-RU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0" y="6453336"/>
            <a:ext cx="9144000" cy="404664"/>
          </a:xfrm>
          <a:prstGeom prst="rect">
            <a:avLst/>
          </a:prstGeom>
          <a:gradFill flip="none" rotWithShape="1">
            <a:gsLst>
              <a:gs pos="0">
                <a:srgbClr val="7BD5FD"/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bg1"/>
              </a:gs>
            </a:gsLst>
            <a:lin ang="0" scaled="1"/>
            <a:tileRect/>
          </a:gradFill>
          <a:ln w="158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59394" name="Picture 2" descr="http://odiplom.ru/uploads/images/default/stimulirovanie-personala-v-turisticheskoi-firme-11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520" y="2924944"/>
            <a:ext cx="8568952" cy="312249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1"/>
            <a:ext cx="7315200" cy="1700807"/>
          </a:xfrm>
        </p:spPr>
        <p:txBody>
          <a:bodyPr>
            <a:normAutofit/>
          </a:bodyPr>
          <a:lstStyle/>
          <a:p>
            <a:pPr algn="ctr"/>
            <a:r>
              <a:rPr lang="ru-RU" sz="2000" b="1" dirty="0"/>
              <a:t>ПЛАН УЧЕБНОГО ЗАНЯТИЯ</a:t>
            </a:r>
            <a:r>
              <a:rPr lang="ru-RU" sz="2000" dirty="0"/>
              <a:t/>
            </a:r>
            <a:br>
              <a:rPr lang="ru-RU" sz="2000" dirty="0"/>
            </a:br>
            <a:r>
              <a:rPr lang="ru-RU" sz="2000" b="1" dirty="0"/>
              <a:t>Дисциплина </a:t>
            </a:r>
            <a:r>
              <a:rPr lang="ru-RU" sz="2000" b="1" u="sng" dirty="0"/>
              <a:t>«Экономика организации</a:t>
            </a:r>
            <a:r>
              <a:rPr lang="ru-RU" sz="2000" b="1" u="sng" dirty="0" smtClean="0"/>
              <a:t>»</a:t>
            </a:r>
            <a:r>
              <a:rPr lang="ru-RU" sz="2000" b="1" dirty="0" smtClean="0"/>
              <a:t>_</a:t>
            </a:r>
            <a:r>
              <a:rPr lang="ru-RU" sz="2000" dirty="0"/>
              <a:t/>
            </a:r>
            <a:br>
              <a:rPr lang="ru-RU" sz="2000" dirty="0"/>
            </a:br>
            <a:r>
              <a:rPr lang="ru-RU" sz="2000" dirty="0"/>
              <a:t>Специальность </a:t>
            </a:r>
            <a:r>
              <a:rPr lang="ru-RU" sz="2000" u="sng" dirty="0" smtClean="0"/>
              <a:t>21.02.05</a:t>
            </a:r>
            <a:r>
              <a:rPr lang="ru-RU" sz="2000" dirty="0"/>
              <a:t/>
            </a:r>
            <a:br>
              <a:rPr lang="ru-RU" sz="2000" dirty="0"/>
            </a:br>
            <a:r>
              <a:rPr lang="ru-RU" sz="1800" dirty="0"/>
              <a:t>Группа </a:t>
            </a:r>
            <a:r>
              <a:rPr lang="ru-RU" sz="1800" u="sng" dirty="0" smtClean="0"/>
              <a:t>СЗО-115/15</a:t>
            </a:r>
            <a:r>
              <a:rPr lang="ru-RU" sz="1800" dirty="0"/>
              <a:t/>
            </a:r>
            <a:br>
              <a:rPr lang="ru-RU" sz="1800" dirty="0"/>
            </a:br>
            <a:endParaRPr lang="ru-RU" sz="2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484784"/>
            <a:ext cx="7467600" cy="5373216"/>
          </a:xfrm>
        </p:spPr>
        <p:txBody>
          <a:bodyPr>
            <a:normAutofit fontScale="25000" lnSpcReduction="20000"/>
          </a:bodyPr>
          <a:lstStyle/>
          <a:p>
            <a:r>
              <a:rPr lang="ru-RU" sz="6200" b="1" dirty="0" smtClean="0"/>
              <a:t>Тема</a:t>
            </a:r>
            <a:r>
              <a:rPr lang="ru-RU" sz="6200" dirty="0" smtClean="0"/>
              <a:t> </a:t>
            </a:r>
            <a:r>
              <a:rPr lang="ru-RU" sz="6200" b="1" dirty="0"/>
              <a:t>«Трудовые ресурсы </a:t>
            </a:r>
            <a:r>
              <a:rPr lang="ru-RU" sz="6200" b="1" dirty="0" smtClean="0"/>
              <a:t>предприятия»</a:t>
            </a:r>
            <a:endParaRPr lang="ru-RU" sz="6200" dirty="0"/>
          </a:p>
          <a:p>
            <a:r>
              <a:rPr lang="ru-RU" sz="6200" b="1" dirty="0"/>
              <a:t>Цель: </a:t>
            </a:r>
            <a:r>
              <a:rPr lang="ru-RU" sz="6200" dirty="0"/>
              <a:t>изучить трудовые ресурсы организации</a:t>
            </a:r>
          </a:p>
          <a:p>
            <a:r>
              <a:rPr lang="ru-RU" sz="6200" b="1" dirty="0"/>
              <a:t>Задачи:</a:t>
            </a:r>
            <a:r>
              <a:rPr lang="ru-RU" sz="6200" dirty="0"/>
              <a:t> </a:t>
            </a:r>
          </a:p>
          <a:p>
            <a:r>
              <a:rPr lang="ru-RU" sz="6200" dirty="0"/>
              <a:t> </a:t>
            </a:r>
            <a:r>
              <a:rPr lang="ru-RU" sz="6200" b="1" dirty="0"/>
              <a:t>образовательные</a:t>
            </a:r>
            <a:r>
              <a:rPr lang="ru-RU" sz="6200" dirty="0"/>
              <a:t>-ознакомить студентов с составом трудовых ресурсов, с характеристиками и показателями эффективности работы персонала</a:t>
            </a:r>
          </a:p>
          <a:p>
            <a:r>
              <a:rPr lang="ru-RU" sz="6200" dirty="0"/>
              <a:t> </a:t>
            </a:r>
            <a:r>
              <a:rPr lang="ru-RU" sz="6200" b="1" dirty="0"/>
              <a:t>развивающие-</a:t>
            </a:r>
            <a:r>
              <a:rPr lang="ru-RU" sz="6200" dirty="0"/>
              <a:t>развивать  компетенции- </a:t>
            </a:r>
            <a:r>
              <a:rPr lang="ru-RU" sz="6200" dirty="0" smtClean="0"/>
              <a:t>ОК1-ОК- 5; ПК </a:t>
            </a:r>
            <a:r>
              <a:rPr lang="ru-RU" sz="6200" dirty="0"/>
              <a:t>1.3, ПК 1.4</a:t>
            </a:r>
          </a:p>
          <a:p>
            <a:r>
              <a:rPr lang="ru-RU" sz="6200" dirty="0"/>
              <a:t> </a:t>
            </a:r>
            <a:r>
              <a:rPr lang="ru-RU" sz="6400" b="1" dirty="0" smtClean="0"/>
              <a:t>воспитательные-</a:t>
            </a:r>
            <a:r>
              <a:rPr lang="ru-RU" sz="6400" dirty="0" smtClean="0"/>
              <a:t>формирование устойчивого </a:t>
            </a:r>
            <a:r>
              <a:rPr lang="ru-RU" sz="6400" dirty="0"/>
              <a:t>интереса к изучаемой дисциплине и избранной специальности.</a:t>
            </a:r>
          </a:p>
          <a:p>
            <a:r>
              <a:rPr lang="ru-RU" sz="6200" b="1" u="sng" dirty="0" smtClean="0"/>
              <a:t>Структура </a:t>
            </a:r>
            <a:r>
              <a:rPr lang="ru-RU" sz="6200" b="1" u="sng" dirty="0"/>
              <a:t>занятия:</a:t>
            </a:r>
            <a:endParaRPr lang="ru-RU" sz="6200" dirty="0"/>
          </a:p>
          <a:p>
            <a:pPr lvl="0"/>
            <a:r>
              <a:rPr lang="ru-RU" sz="6200" dirty="0"/>
              <a:t>Организационный момент</a:t>
            </a:r>
          </a:p>
          <a:p>
            <a:pPr lvl="0"/>
            <a:r>
              <a:rPr lang="ru-RU" sz="6200" dirty="0"/>
              <a:t>Проверка ранее усвоенных знаний</a:t>
            </a:r>
            <a:r>
              <a:rPr lang="ru-RU" sz="6200" dirty="0" smtClean="0"/>
              <a:t>:</a:t>
            </a:r>
            <a:endParaRPr lang="ru-RU" sz="6200" dirty="0"/>
          </a:p>
          <a:p>
            <a:pPr lvl="0"/>
            <a:r>
              <a:rPr lang="ru-RU" sz="6200" dirty="0"/>
              <a:t>Изучение нового материала </a:t>
            </a:r>
          </a:p>
          <a:p>
            <a:r>
              <a:rPr lang="ru-RU" sz="6200" dirty="0"/>
              <a:t>3.1. Рассказ учителя с показом презентации</a:t>
            </a:r>
          </a:p>
          <a:p>
            <a:pPr lvl="0"/>
            <a:r>
              <a:rPr lang="ru-RU" sz="6200" dirty="0"/>
              <a:t>Закрепление нового материала: решение задач по теме урока</a:t>
            </a:r>
          </a:p>
          <a:p>
            <a:pPr lvl="0"/>
            <a:r>
              <a:rPr lang="ru-RU" sz="6200" dirty="0"/>
              <a:t>Итог занятия. Домашнее задание, оценивание знаний студентов.</a:t>
            </a:r>
          </a:p>
          <a:p>
            <a:r>
              <a:rPr lang="ru-RU" sz="6200" b="1" dirty="0"/>
              <a:t>Учебники:</a:t>
            </a:r>
            <a:endParaRPr lang="ru-RU" sz="6200" dirty="0"/>
          </a:p>
          <a:p>
            <a:r>
              <a:rPr lang="ru-RU" sz="6200" dirty="0"/>
              <a:t>В.Д. Грибов, В.П. Грузинов Экономика предприятия М.: Финансы и статистика, 2013. с.115-121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45857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76673"/>
            <a:ext cx="7315200" cy="1656183"/>
          </a:xfrm>
        </p:spPr>
        <p:txBody>
          <a:bodyPr>
            <a:normAutofit/>
          </a:bodyPr>
          <a:lstStyle/>
          <a:p>
            <a:pPr algn="ctr"/>
            <a:r>
              <a:rPr lang="ru-RU" sz="4400" b="1" dirty="0">
                <a:solidFill>
                  <a:schemeClr val="accent2"/>
                </a:solidFill>
              </a:rPr>
              <a:t>Списочная численность (</a:t>
            </a:r>
            <a:r>
              <a:rPr lang="ru-RU" sz="4400" b="1" dirty="0" err="1">
                <a:solidFill>
                  <a:schemeClr val="accent2"/>
                </a:solidFill>
              </a:rPr>
              <a:t>ЧР</a:t>
            </a:r>
            <a:r>
              <a:rPr lang="ru-RU" sz="4400" b="1" baseline="-25000" dirty="0" err="1">
                <a:solidFill>
                  <a:schemeClr val="accent2"/>
                </a:solidFill>
              </a:rPr>
              <a:t>сп</a:t>
            </a:r>
            <a:r>
              <a:rPr lang="ru-RU" sz="4400" b="1" dirty="0">
                <a:solidFill>
                  <a:schemeClr val="accent2"/>
                </a:solidFill>
              </a:rPr>
              <a:t>)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sz="28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это показатель численности работников списочного состава на определенное число или дату. Она учитывает численность всех работников предприятия, принятых на постоянную, сезонную и временную работу в соответствии с заключенными трудовыми договорами (контрактами), а также работающих собственников организации, получающих в ней заработную </a:t>
            </a:r>
            <a:r>
              <a:rPr lang="ru-RU" sz="28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плату</a:t>
            </a:r>
            <a:endParaRPr lang="ru-RU" sz="2800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10414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33355"/>
            <a:ext cx="7315200" cy="1154097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400" b="1" dirty="0">
                <a:solidFill>
                  <a:schemeClr val="accent2"/>
                </a:solidFill>
              </a:rPr>
              <a:t>Явочная численность (</a:t>
            </a:r>
            <a:r>
              <a:rPr lang="ru-RU" sz="4400" b="1" dirty="0" err="1">
                <a:solidFill>
                  <a:schemeClr val="accent2"/>
                </a:solidFill>
              </a:rPr>
              <a:t>ЧР</a:t>
            </a:r>
            <a:r>
              <a:rPr lang="ru-RU" sz="4400" b="1" baseline="-25000" dirty="0" err="1">
                <a:solidFill>
                  <a:schemeClr val="accent2"/>
                </a:solidFill>
              </a:rPr>
              <a:t>яв</a:t>
            </a:r>
            <a:r>
              <a:rPr lang="ru-RU" sz="4400" b="1" dirty="0">
                <a:solidFill>
                  <a:schemeClr val="accent2"/>
                </a:solidFill>
              </a:rPr>
              <a:t>)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14400" y="1412777"/>
            <a:ext cx="7315200" cy="4896584"/>
          </a:xfrm>
        </p:spPr>
        <p:txBody>
          <a:bodyPr>
            <a:normAutofit/>
          </a:bodyPr>
          <a:lstStyle/>
          <a:p>
            <a:r>
              <a:rPr lang="ru-RU" sz="28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характеризует количество работников списочного состава, явившихся на работу в данный день, включая находящихся в командировках. Это необходимая численность рабочих для выполнения производственного сменного задания по выпуску продукции. Разница между явочным и списочным составом характеризует количество отсутствующих по различным причинам (отпуска, болезни и др.).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85482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4400" b="1" dirty="0">
                <a:solidFill>
                  <a:schemeClr val="accent2"/>
                </a:solidFill>
              </a:rPr>
              <a:t>Явочная численность производственных рабочих</a:t>
            </a:r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ru-RU" dirty="0" smtClean="0"/>
          </a:p>
          <a:p>
            <a:pPr marL="0" indent="0" algn="ctr">
              <a:buNone/>
            </a:pPr>
            <a:r>
              <a:rPr lang="ru-RU" sz="4300" dirty="0" err="1" smtClean="0"/>
              <a:t>ЧРяв</a:t>
            </a:r>
            <a:r>
              <a:rPr lang="ru-RU" sz="4300" dirty="0" smtClean="0"/>
              <a:t>.=</a:t>
            </a:r>
            <a:r>
              <a:rPr lang="ru-RU" sz="4300" dirty="0" err="1" smtClean="0"/>
              <a:t>Впп</a:t>
            </a:r>
            <a:r>
              <a:rPr lang="ru-RU" sz="4300" dirty="0" smtClean="0"/>
              <a:t>/</a:t>
            </a:r>
            <a:r>
              <a:rPr lang="ru-RU" sz="4300" dirty="0" err="1" smtClean="0"/>
              <a:t>Вн</a:t>
            </a:r>
            <a:endParaRPr lang="ru-RU" sz="4300" dirty="0"/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ru-RU" sz="2800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ВП</a:t>
            </a:r>
            <a:r>
              <a:rPr lang="ru-RU" sz="2800" baseline="-25000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пл</a:t>
            </a:r>
            <a:r>
              <a:rPr lang="ru-RU" sz="28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28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– планируемый объем выпуска продукции;</a:t>
            </a:r>
          </a:p>
          <a:p>
            <a:pPr marL="0" indent="0">
              <a:buNone/>
            </a:pPr>
            <a:r>
              <a:rPr lang="ru-RU" sz="2800" dirty="0" err="1">
                <a:solidFill>
                  <a:schemeClr val="accent2">
                    <a:lumMod val="60000"/>
                    <a:lumOff val="40000"/>
                  </a:schemeClr>
                </a:solidFill>
              </a:rPr>
              <a:t>В</a:t>
            </a:r>
            <a:r>
              <a:rPr lang="ru-RU" sz="2800" baseline="-25000" dirty="0" err="1">
                <a:solidFill>
                  <a:schemeClr val="accent2">
                    <a:lumMod val="60000"/>
                    <a:lumOff val="40000"/>
                  </a:schemeClr>
                </a:solidFill>
              </a:rPr>
              <a:t>н</a:t>
            </a:r>
            <a:r>
              <a:rPr lang="ru-RU" sz="28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 – норма выработки продукции на одного рабочего в планируемом периоде.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1322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4400" b="1" dirty="0" smtClean="0">
                <a:solidFill>
                  <a:schemeClr val="accent2"/>
                </a:solidFill>
              </a:rPr>
              <a:t>Перевод явочной численности в списочную</a:t>
            </a:r>
            <a:endParaRPr lang="ru-RU" sz="4400" b="1" dirty="0">
              <a:solidFill>
                <a:schemeClr val="accent2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indent="444500">
              <a:buNone/>
              <a:tabLst>
                <a:tab pos="0" algn="l"/>
              </a:tabLst>
            </a:pPr>
            <a:endParaRPr lang="ru-RU" dirty="0" smtClean="0"/>
          </a:p>
          <a:p>
            <a:pPr indent="444500" algn="ctr">
              <a:buNone/>
              <a:tabLst>
                <a:tab pos="0" algn="l"/>
              </a:tabLst>
            </a:pPr>
            <a:r>
              <a:rPr lang="ru-RU" sz="4300" dirty="0" err="1" smtClean="0"/>
              <a:t>ЧРсп</a:t>
            </a:r>
            <a:r>
              <a:rPr lang="ru-RU" sz="4300" dirty="0" smtClean="0"/>
              <a:t>.=</a:t>
            </a:r>
            <a:r>
              <a:rPr lang="ru-RU" sz="4300" dirty="0" err="1" smtClean="0"/>
              <a:t>Чряв.х</a:t>
            </a:r>
            <a:r>
              <a:rPr lang="ru-RU" sz="4300" dirty="0" smtClean="0"/>
              <a:t> </a:t>
            </a:r>
            <a:r>
              <a:rPr lang="ru-RU" sz="4300" dirty="0" err="1" smtClean="0"/>
              <a:t>Ксп</a:t>
            </a:r>
            <a:r>
              <a:rPr lang="ru-RU" sz="4300" dirty="0" smtClean="0"/>
              <a:t>.</a:t>
            </a:r>
            <a:endParaRPr lang="ru-RU" sz="4300" dirty="0"/>
          </a:p>
          <a:p>
            <a:pPr indent="444500">
              <a:buNone/>
              <a:tabLst>
                <a:tab pos="0" algn="l"/>
              </a:tabLst>
            </a:pPr>
            <a:endParaRPr lang="ru-RU" dirty="0" smtClean="0"/>
          </a:p>
          <a:p>
            <a:pPr indent="444500">
              <a:buNone/>
              <a:tabLst>
                <a:tab pos="0" algn="l"/>
              </a:tabLst>
            </a:pPr>
            <a:r>
              <a:rPr lang="ru-RU" sz="28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В </a:t>
            </a:r>
            <a:r>
              <a:rPr lang="ru-RU" sz="28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прерывных </a:t>
            </a:r>
            <a:r>
              <a:rPr lang="ru-RU" sz="28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производствах  </a:t>
            </a:r>
            <a:r>
              <a:rPr lang="ru-RU" sz="2800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К</a:t>
            </a:r>
            <a:r>
              <a:rPr lang="ru-RU" sz="2800" baseline="-25000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сп</a:t>
            </a:r>
            <a:endParaRPr lang="ru-RU" sz="2800" baseline="-25000" dirty="0" smtClean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pPr indent="444500">
              <a:buNone/>
              <a:tabLst>
                <a:tab pos="0" algn="l"/>
              </a:tabLst>
            </a:pPr>
            <a:r>
              <a:rPr lang="ru-RU" sz="28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28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определяется как отношение табельного (номинального) фонда времени к плановому (эффективному), </a:t>
            </a:r>
          </a:p>
          <a:p>
            <a:pPr indent="444500">
              <a:buNone/>
              <a:tabLst>
                <a:tab pos="0" algn="l"/>
              </a:tabLst>
            </a:pPr>
            <a:endParaRPr lang="ru-RU" sz="2800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pPr indent="444500">
              <a:buNone/>
              <a:tabLst>
                <a:tab pos="0" algn="l"/>
              </a:tabLst>
            </a:pPr>
            <a:r>
              <a:rPr lang="ru-RU" sz="28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а в непрерывных — как отношение календарного фонда времени к плановому (эффективному</a:t>
            </a:r>
            <a:r>
              <a:rPr lang="ru-RU" sz="28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)</a:t>
            </a:r>
            <a:endParaRPr lang="ru-RU" sz="2800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23509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4400" b="1" dirty="0" smtClean="0">
                <a:solidFill>
                  <a:schemeClr val="accent2"/>
                </a:solidFill>
              </a:rPr>
              <a:t>Фонды рабочего времени</a:t>
            </a:r>
            <a:endParaRPr lang="ru-RU" sz="4400" b="1" dirty="0">
              <a:solidFill>
                <a:schemeClr val="accent2"/>
              </a:solidFill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b="1" u="sng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1.Календарный </a:t>
            </a:r>
            <a:r>
              <a:rPr lang="ru-RU" b="1" u="sng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фонд </a:t>
            </a:r>
            <a:r>
              <a:rPr lang="ru-RU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рабочего времени равен числу календарных дней за определенный календарный период.</a:t>
            </a:r>
          </a:p>
          <a:p>
            <a:pPr marL="0" indent="0">
              <a:buNone/>
            </a:pPr>
            <a:endParaRPr lang="ru-RU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pPr marL="0" indent="0">
              <a:buNone/>
            </a:pPr>
            <a:r>
              <a:rPr lang="ru-RU" b="1" u="sng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2.Номинальный </a:t>
            </a:r>
            <a:r>
              <a:rPr lang="ru-RU" b="1" u="sng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фонд </a:t>
            </a:r>
            <a:r>
              <a:rPr lang="ru-RU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рабочего времени рассчитывается как  разность между календарным фондом времени и выходными и праздничными днями.</a:t>
            </a:r>
          </a:p>
          <a:p>
            <a:pPr marL="0" indent="0">
              <a:buNone/>
            </a:pPr>
            <a:r>
              <a:rPr lang="ru-RU" b="1" u="sng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3.Плановый</a:t>
            </a:r>
            <a:r>
              <a:rPr lang="ru-RU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r>
              <a:rPr lang="ru-RU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(эффективный, реальный) фонд рабочего времени определяется как разница между номинальным  и суммой очередных отпусков и других невыходов на работу, регламентируемых трудовым законодательством (в связи с родами, по болезни, учебными отпусками и др.)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6934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60649"/>
            <a:ext cx="7315200" cy="1584175"/>
          </a:xfrm>
        </p:spPr>
        <p:txBody>
          <a:bodyPr>
            <a:normAutofit/>
          </a:bodyPr>
          <a:lstStyle/>
          <a:p>
            <a:pPr algn="ctr"/>
            <a:r>
              <a:rPr lang="ru-RU" sz="4000" b="1" dirty="0">
                <a:solidFill>
                  <a:schemeClr val="accent2"/>
                </a:solidFill>
              </a:rPr>
              <a:t>Состав трудовых ресурсов</a:t>
            </a:r>
          </a:p>
        </p:txBody>
      </p:sp>
      <p:graphicFrame>
        <p:nvGraphicFramePr>
          <p:cNvPr id="4" name="Содержимое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2750623"/>
              </p:ext>
            </p:extLst>
          </p:nvPr>
        </p:nvGraphicFramePr>
        <p:xfrm>
          <a:off x="914400" y="2770188"/>
          <a:ext cx="7315200" cy="35385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81270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76673"/>
            <a:ext cx="7315200" cy="1080119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>
                <a:solidFill>
                  <a:schemeClr val="accent2"/>
                </a:solidFill>
              </a:rPr>
              <a:t>Экономически активное население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556793"/>
            <a:ext cx="7467600" cy="1368151"/>
          </a:xfrm>
        </p:spPr>
        <p:txBody>
          <a:bodyPr>
            <a:normAutofit lnSpcReduction="10000"/>
          </a:bodyPr>
          <a:lstStyle/>
          <a:p>
            <a:endParaRPr lang="ru-RU" dirty="0" smtClean="0"/>
          </a:p>
          <a:p>
            <a:r>
              <a:rPr lang="ru-RU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это </a:t>
            </a:r>
            <a:r>
              <a:rPr lang="ru-RU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часть населения, которая обеспечивает предложение рабочей силы для производства товаров и услуг, включающая занятых и безработных</a:t>
            </a:r>
          </a:p>
          <a:p>
            <a:endParaRPr lang="ru-RU" dirty="0"/>
          </a:p>
        </p:txBody>
      </p:sp>
      <p:pic>
        <p:nvPicPr>
          <p:cNvPr id="1026" name="Picture 2" descr="C:\Users\User\Downloads\1410784427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2852936"/>
            <a:ext cx="7632848" cy="38884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20811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76673"/>
            <a:ext cx="7315200" cy="864095"/>
          </a:xfrm>
        </p:spPr>
        <p:txBody>
          <a:bodyPr>
            <a:normAutofit/>
          </a:bodyPr>
          <a:lstStyle/>
          <a:p>
            <a:pPr algn="ctr"/>
            <a:r>
              <a:rPr lang="ru-RU" sz="4000" b="1" dirty="0">
                <a:solidFill>
                  <a:schemeClr val="accent2"/>
                </a:solidFill>
              </a:rPr>
              <a:t>Занятые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14400" y="2132857"/>
            <a:ext cx="7315200" cy="417650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К занятым относятся лица в возрасте от 16 лет и старше, а также лица младших возрастов, которые в рассматриваемый период</a:t>
            </a:r>
            <a:r>
              <a:rPr lang="ru-RU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:</a:t>
            </a:r>
          </a:p>
          <a:p>
            <a:pPr marL="0" indent="0">
              <a:buNone/>
            </a:pPr>
            <a:endParaRPr lang="ru-RU" b="1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r>
              <a:rPr lang="ru-RU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выполняли работу, приносящую доход</a:t>
            </a:r>
            <a:r>
              <a:rPr lang="ru-RU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;</a:t>
            </a:r>
          </a:p>
          <a:p>
            <a:endParaRPr lang="ru-RU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r>
              <a:rPr lang="ru-RU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временно отсутствовали на работе по причине: болезни или травмы; выходных дней; ежегодного отпуска; забастовки и других причин</a:t>
            </a:r>
            <a:r>
              <a:rPr lang="ru-RU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;</a:t>
            </a:r>
          </a:p>
          <a:p>
            <a:endParaRPr lang="ru-RU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r>
              <a:rPr lang="ru-RU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выполняли работу без оплаты на семейном предприятии.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87287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116633"/>
            <a:ext cx="7315200" cy="1080119"/>
          </a:xfrm>
        </p:spPr>
        <p:txBody>
          <a:bodyPr/>
          <a:lstStyle/>
          <a:p>
            <a:pPr algn="ctr"/>
            <a:r>
              <a:rPr lang="ru-RU" b="1" dirty="0">
                <a:solidFill>
                  <a:schemeClr val="accent2"/>
                </a:solidFill>
              </a:rPr>
              <a:t>Безработные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251520" y="1628800"/>
            <a:ext cx="5328592" cy="470799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sz="2400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это трудоспособные граждане, не имеющие работы и заработка</a:t>
            </a:r>
            <a:r>
              <a:rPr lang="ru-RU" sz="24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, зарегистрированные в службе занятости в целях поиска подходящей работы.</a:t>
            </a:r>
          </a:p>
          <a:p>
            <a:pPr marL="0" indent="0">
              <a:buNone/>
            </a:pPr>
            <a:r>
              <a:rPr lang="ru-RU" sz="2400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К безработным относятся лица от 16 лет и старше, которые в течение рассматриваемого периода:</a:t>
            </a:r>
          </a:p>
          <a:p>
            <a:r>
              <a:rPr lang="ru-RU" sz="24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не имели работы (либо занятия, приносящего доход);</a:t>
            </a:r>
          </a:p>
          <a:p>
            <a:r>
              <a:rPr lang="ru-RU" sz="24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искали работу;</a:t>
            </a:r>
          </a:p>
          <a:p>
            <a:r>
              <a:rPr lang="ru-RU" sz="24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готовы были приступить к работе.</a:t>
            </a:r>
          </a:p>
          <a:p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>
          <a:xfrm>
            <a:off x="5580112" y="2743200"/>
            <a:ext cx="2667776" cy="3595687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1026" name="Picture 2" descr="C:\Users\User\Downloads\zdolbuniv.com_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0112" y="1628800"/>
            <a:ext cx="3563888" cy="47525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41913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188641"/>
            <a:ext cx="7315200" cy="1440159"/>
          </a:xfrm>
        </p:spPr>
        <p:txBody>
          <a:bodyPr>
            <a:normAutofit/>
          </a:bodyPr>
          <a:lstStyle/>
          <a:p>
            <a:pPr algn="ctr"/>
            <a:r>
              <a:rPr lang="ru-RU" b="1" dirty="0">
                <a:solidFill>
                  <a:schemeClr val="accent2"/>
                </a:solidFill>
              </a:rPr>
              <a:t>Экономически неактивное население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395536" y="1628800"/>
            <a:ext cx="4896544" cy="4707992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это лица, способные к труду, но в рыночной экономике они не могут быть отнесены ни к занятым, ни к безработным.</a:t>
            </a:r>
          </a:p>
          <a:p>
            <a:pPr marL="0" indent="0">
              <a:buNone/>
              <a:tabLst>
                <a:tab pos="3228975" algn="l"/>
              </a:tabLst>
            </a:pPr>
            <a:r>
              <a:rPr lang="ru-RU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Экономически неактивное население включает следующие категории:</a:t>
            </a:r>
          </a:p>
          <a:p>
            <a:r>
              <a:rPr lang="ru-RU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учащиеся и студенты, слушатели и курсанты, аспиранты и докторанты дневной формы обучения;</a:t>
            </a:r>
          </a:p>
          <a:p>
            <a:r>
              <a:rPr lang="ru-RU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лица, получающие пенсии по старости и на льготных условиях;</a:t>
            </a:r>
          </a:p>
          <a:p>
            <a:r>
              <a:rPr lang="ru-RU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лица, получающие пенсии по инвалидности (1,2,3 группы);</a:t>
            </a:r>
          </a:p>
          <a:p>
            <a:r>
              <a:rPr lang="ru-RU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лица, занятые ведением домашнего хозяйства, уходом за детьми, больными родственниками и т.д.;</a:t>
            </a:r>
          </a:p>
          <a:p>
            <a:r>
              <a:rPr lang="ru-RU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лица, прекратившие поиск работы.</a:t>
            </a:r>
          </a:p>
          <a:p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>
          <a:xfrm>
            <a:off x="5292080" y="2743200"/>
            <a:ext cx="2955808" cy="3595687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2050" name="Picture 2" descr="C:\Users\User\Downloads\119961_src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2132856"/>
            <a:ext cx="3528392" cy="42484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40415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76672"/>
            <a:ext cx="7315200" cy="864096"/>
          </a:xfrm>
        </p:spPr>
        <p:txBody>
          <a:bodyPr>
            <a:normAutofit/>
          </a:bodyPr>
          <a:lstStyle/>
          <a:p>
            <a:pPr algn="ctr"/>
            <a:r>
              <a:rPr lang="ru-RU" dirty="0">
                <a:solidFill>
                  <a:schemeClr val="accent2"/>
                </a:solidFill>
              </a:rPr>
              <a:t>Персонал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28801"/>
            <a:ext cx="7467600" cy="1368152"/>
          </a:xfrm>
        </p:spPr>
        <p:txBody>
          <a:bodyPr>
            <a:normAutofit fontScale="25000" lnSpcReduction="20000"/>
          </a:bodyPr>
          <a:lstStyle/>
          <a:p>
            <a:endParaRPr lang="ru-RU" dirty="0" smtClean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pPr marL="45720" indent="0">
              <a:buNone/>
            </a:pPr>
            <a:r>
              <a:rPr lang="ru-RU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((((</a:t>
            </a:r>
            <a:r>
              <a:rPr lang="ru-RU" sz="96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от </a:t>
            </a:r>
            <a:r>
              <a:rPr lang="ru-RU" sz="96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лат. </a:t>
            </a:r>
            <a:r>
              <a:rPr lang="ru-RU" sz="9600" dirty="0" err="1">
                <a:solidFill>
                  <a:schemeClr val="accent2">
                    <a:lumMod val="60000"/>
                    <a:lumOff val="40000"/>
                  </a:schemeClr>
                </a:solidFill>
              </a:rPr>
              <a:t>personalis</a:t>
            </a:r>
            <a:r>
              <a:rPr lang="ru-RU" sz="96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- личный) - это личный состав организаций, включающий всех наемных работников, а также работающих собственников и совладельцев.</a:t>
            </a:r>
          </a:p>
          <a:p>
            <a:endParaRPr lang="ru-RU" dirty="0"/>
          </a:p>
        </p:txBody>
      </p:sp>
      <p:pic>
        <p:nvPicPr>
          <p:cNvPr id="4" name="Picture 2" descr="http://files.dompersonal9.webnode.ru/200000006-b543ab6401/domashnij-personal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3608" y="3573016"/>
            <a:ext cx="7056784" cy="316835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476630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9144000" cy="1484784"/>
          </a:xfrm>
          <a:prstGeom prst="rect">
            <a:avLst/>
          </a:prstGeom>
          <a:gradFill flip="none" rotWithShape="1">
            <a:gsLst>
              <a:gs pos="0">
                <a:srgbClr val="7BD5FD"/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bg1"/>
              </a:gs>
            </a:gsLst>
            <a:lin ang="10800000" scaled="1"/>
            <a:tileRect/>
          </a:gradFill>
          <a:ln w="158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228998"/>
          </a:xfrm>
        </p:spPr>
        <p:txBody>
          <a:bodyPr>
            <a:normAutofit/>
          </a:bodyPr>
          <a:lstStyle/>
          <a:p>
            <a:pPr algn="ctr"/>
            <a:r>
              <a:rPr lang="ru-RU" sz="4000" b="1" dirty="0" smtClean="0">
                <a:solidFill>
                  <a:schemeClr val="accent2"/>
                </a:solidFill>
              </a:rPr>
              <a:t>Классификация персонала</a:t>
            </a:r>
            <a:endParaRPr lang="ru-RU" sz="4000" b="1" dirty="0">
              <a:solidFill>
                <a:schemeClr val="accent2"/>
              </a:solidFill>
            </a:endParaRPr>
          </a:p>
        </p:txBody>
      </p:sp>
      <p:pic>
        <p:nvPicPr>
          <p:cNvPr id="7" name="Содержимое 6" descr="436.jpg"/>
          <p:cNvPicPr>
            <a:picLocks noGrp="1" noChangeAspect="1"/>
          </p:cNvPicPr>
          <p:nvPr>
            <p:ph sz="quarter" idx="13"/>
          </p:nvPr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1830387" y="4087812"/>
            <a:ext cx="1733550" cy="904875"/>
          </a:xfrm>
        </p:spPr>
      </p:pic>
      <p:graphicFrame>
        <p:nvGraphicFramePr>
          <p:cNvPr id="14" name="Содержимое 13"/>
          <p:cNvGraphicFramePr>
            <a:graphicFrameLocks noGrp="1"/>
          </p:cNvGraphicFramePr>
          <p:nvPr>
            <p:ph sz="quarter" idx="14"/>
            <p:extLst>
              <p:ext uri="{D42A27DB-BD31-4B8C-83A1-F6EECF244321}">
                <p14:modId xmlns:p14="http://schemas.microsoft.com/office/powerpoint/2010/main" val="2353836214"/>
              </p:ext>
            </p:extLst>
          </p:nvPr>
        </p:nvGraphicFramePr>
        <p:xfrm>
          <a:off x="323528" y="1600200"/>
          <a:ext cx="8640960" cy="47811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0" y="6453336"/>
            <a:ext cx="9144000" cy="404664"/>
          </a:xfrm>
          <a:prstGeom prst="rect">
            <a:avLst/>
          </a:prstGeom>
          <a:gradFill flip="none" rotWithShape="1">
            <a:gsLst>
              <a:gs pos="0">
                <a:srgbClr val="7BD5FD"/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bg1"/>
              </a:gs>
            </a:gsLst>
            <a:lin ang="0" scaled="1"/>
            <a:tileRect/>
          </a:gradFill>
          <a:ln w="158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ерспектива">
  <a:themeElements>
    <a:clrScheme name="Перспектива">
      <a:dk1>
        <a:sysClr val="windowText" lastClr="000000"/>
      </a:dk1>
      <a:lt1>
        <a:sysClr val="window" lastClr="FFFFFF"/>
      </a:lt1>
      <a:dk2>
        <a:srgbClr val="283138"/>
      </a:dk2>
      <a:lt2>
        <a:srgbClr val="FF8600"/>
      </a:lt2>
      <a:accent1>
        <a:srgbClr val="838D9B"/>
      </a:accent1>
      <a:accent2>
        <a:srgbClr val="D2610C"/>
      </a:accent2>
      <a:accent3>
        <a:srgbClr val="80716A"/>
      </a:accent3>
      <a:accent4>
        <a:srgbClr val="94147C"/>
      </a:accent4>
      <a:accent5>
        <a:srgbClr val="5D5AD2"/>
      </a:accent5>
      <a:accent6>
        <a:srgbClr val="6F6C7D"/>
      </a:accent6>
      <a:hlink>
        <a:srgbClr val="6187E3"/>
      </a:hlink>
      <a:folHlink>
        <a:srgbClr val="7B8EB8"/>
      </a:folHlink>
    </a:clrScheme>
    <a:fontScheme name="Классическая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Перспектива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alpha val="100000"/>
                <a:satMod val="160000"/>
                <a:lumMod val="105000"/>
              </a:schemeClr>
            </a:gs>
            <a:gs pos="41000">
              <a:schemeClr val="phClr">
                <a:tint val="57000"/>
                <a:satMod val="180000"/>
                <a:lumMod val="99000"/>
              </a:schemeClr>
            </a:gs>
            <a:gs pos="100000">
              <a:schemeClr val="phClr">
                <a:tint val="80000"/>
                <a:satMod val="200000"/>
                <a:lumMod val="104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6000"/>
                <a:satMod val="130000"/>
                <a:lumMod val="114000"/>
              </a:schemeClr>
            </a:gs>
            <a:gs pos="60000">
              <a:schemeClr val="phClr">
                <a:tint val="100000"/>
                <a:satMod val="106000"/>
                <a:lumMod val="110000"/>
              </a:schemeClr>
            </a:gs>
            <a:gs pos="100000">
              <a:schemeClr val="phClr"/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47625" dist="38100" dir="5400000" sy="98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woPt" dir="br">
              <a:rot lat="0" lon="0" rev="8700000"/>
            </a:lightRig>
          </a:scene3d>
          <a:sp3d prstMaterial="matte">
            <a:bevelT w="25400" h="53975"/>
          </a:sp3d>
        </a:effectStyle>
        <a:effectStyle>
          <a:effectLst>
            <a:reflection blurRad="12700" stA="24000" endPos="28000" dist="50800" dir="5400000" sy="-100000" rotWithShape="0"/>
          </a:effectLst>
          <a:scene3d>
            <a:camera prst="orthographicFront">
              <a:rot lat="0" lon="0" rev="0"/>
            </a:camera>
            <a:lightRig rig="threePt" dir="t">
              <a:rot lat="0" lon="0" rev="4800000"/>
            </a:lightRig>
          </a:scene3d>
          <a:sp3d>
            <a:bevelT w="69850" h="3175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80000"/>
                <a:satMod val="100000"/>
                <a:lumMod val="100000"/>
              </a:schemeClr>
            </a:gs>
            <a:gs pos="65000">
              <a:schemeClr val="phClr">
                <a:tint val="100000"/>
                <a:shade val="95000"/>
                <a:satMod val="100000"/>
                <a:lumMod val="100000"/>
              </a:schemeClr>
            </a:gs>
            <a:gs pos="100000">
              <a:schemeClr val="phClr">
                <a:tint val="88000"/>
                <a:shade val="100000"/>
                <a:satMod val="400000"/>
                <a:lumMod val="1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  <a:satMod val="90000"/>
              </a:schemeClr>
              <a:schemeClr val="phClr">
                <a:shade val="92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Perspective</Template>
  <TotalTime>2069</TotalTime>
  <Words>946</Words>
  <Application>Microsoft Office PowerPoint</Application>
  <PresentationFormat>Экран (4:3)</PresentationFormat>
  <Paragraphs>165</Paragraphs>
  <Slides>24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24</vt:i4>
      </vt:variant>
    </vt:vector>
  </HeadingPairs>
  <TitlesOfParts>
    <vt:vector size="29" baseType="lpstr">
      <vt:lpstr>Arial</vt:lpstr>
      <vt:lpstr>Arial Black</vt:lpstr>
      <vt:lpstr>Calibri</vt:lpstr>
      <vt:lpstr>Wingdings</vt:lpstr>
      <vt:lpstr>Перспектива</vt:lpstr>
      <vt:lpstr>ОГАПОУ «Борисовский агромеханический техникум»</vt:lpstr>
      <vt:lpstr>ПЛАН УЧЕБНОГО ЗАНЯТИЯ Дисциплина «Экономика организации»_ Специальность 21.02.05 Группа СЗО-115/15 </vt:lpstr>
      <vt:lpstr>Состав трудовых ресурсов</vt:lpstr>
      <vt:lpstr>Экономически активное население</vt:lpstr>
      <vt:lpstr>Занятые</vt:lpstr>
      <vt:lpstr>Безработные</vt:lpstr>
      <vt:lpstr>Экономически неактивное население</vt:lpstr>
      <vt:lpstr>Персонал</vt:lpstr>
      <vt:lpstr>Классификация персонала</vt:lpstr>
      <vt:lpstr>Кадры</vt:lpstr>
      <vt:lpstr>Профессия - определенный вид деятельности (занятий) работника, обусловленный совокупностью знаний и трудовых навыков, приобретенных в результате специального обучения </vt:lpstr>
      <vt:lpstr>-</vt:lpstr>
      <vt:lpstr>Квалификация</vt:lpstr>
      <vt:lpstr>Характеристики персонала</vt:lpstr>
      <vt:lpstr>Производительность труда</vt:lpstr>
      <vt:lpstr>Показатели производительности труда</vt:lpstr>
      <vt:lpstr>Выработка</vt:lpstr>
      <vt:lpstr>Трудоемкость</vt:lpstr>
      <vt:lpstr>Структура кадров-</vt:lpstr>
      <vt:lpstr>Списочная численность (ЧРсп)</vt:lpstr>
      <vt:lpstr>Явочная численность (ЧРяв)</vt:lpstr>
      <vt:lpstr>Явочная численность производственных рабочих</vt:lpstr>
      <vt:lpstr>Перевод явочной численности в списочную</vt:lpstr>
      <vt:lpstr>Фонды рабочего времени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Савин Александр</dc:creator>
  <cp:lastModifiedBy>User</cp:lastModifiedBy>
  <cp:revision>206</cp:revision>
  <dcterms:created xsi:type="dcterms:W3CDTF">2015-02-15T13:21:57Z</dcterms:created>
  <dcterms:modified xsi:type="dcterms:W3CDTF">2021-12-27T10:05:22Z</dcterms:modified>
</cp:coreProperties>
</file>