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73" r:id="rId9"/>
    <p:sldId id="274" r:id="rId10"/>
    <p:sldId id="275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F3D581-3C39-4B94-B473-43CF6D9C0123}" type="datetimeFigureOut">
              <a:rPr lang="ru-RU" smtClean="0"/>
              <a:pPr/>
              <a:t>07.12.2021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D91AD9B-53BC-4238-AD01-97FD2FCB40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ru/clck" TargetMode="External"/><Relationship Id="rId2" Type="http://schemas.openxmlformats.org/officeDocument/2006/relationships/hyperlink" Target="http://culturakbr.ru/vrediteli_dekorativnyih_rasteniy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214422"/>
            <a:ext cx="7358114" cy="2286016"/>
          </a:xfrm>
        </p:spPr>
        <p:txBody>
          <a:bodyPr>
            <a:noAutofit/>
          </a:bodyPr>
          <a:lstStyle/>
          <a:p>
            <a:pPr algn="ctr"/>
            <a:r>
              <a:rPr lang="ru-RU" sz="4400" i="1" dirty="0" smtClean="0"/>
              <a:t>Тема: «Вегетативный способ размножения цветочных культур»</a:t>
            </a:r>
            <a:endParaRPr lang="ru-RU" sz="4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571480"/>
            <a:ext cx="6858048" cy="500066"/>
          </a:xfrm>
        </p:spPr>
        <p:txBody>
          <a:bodyPr/>
          <a:lstStyle/>
          <a:p>
            <a:r>
              <a:rPr lang="ru-RU" dirty="0" smtClean="0"/>
              <a:t>ОГАПОУ «Борисовский агромеханический техникум»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071670" y="3857628"/>
            <a:ext cx="6858048" cy="150019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b="1" dirty="0" smtClean="0">
                <a:solidFill>
                  <a:schemeClr val="tx2"/>
                </a:solidFill>
              </a:rPr>
              <a:t>П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 МДК 01.01.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</a:t>
            </a:r>
            <a:r>
              <a:rPr lang="ru-RU" b="1" dirty="0" err="1" smtClean="0">
                <a:solidFill>
                  <a:schemeClr val="tx2"/>
                </a:solidFill>
              </a:rPr>
              <a:t>ехнология</a:t>
            </a:r>
            <a:r>
              <a:rPr lang="ru-RU" b="1" dirty="0" smtClean="0">
                <a:solidFill>
                  <a:schemeClr val="tx2"/>
                </a:solidFill>
              </a:rPr>
              <a:t>  в</a:t>
            </a: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ыращивания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цветочно-декоративных 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культур в открытом и </a:t>
            </a:r>
            <a:r>
              <a:rPr lang="ru-RU" b="1" dirty="0" smtClean="0">
                <a:solidFill>
                  <a:schemeClr val="tx2"/>
                </a:solidFill>
              </a:rPr>
              <a:t>защищенном грунте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</a:t>
            </a:r>
            <a:endParaRPr lang="ru-RU" b="1" dirty="0" smtClean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b="1" dirty="0" smtClean="0">
                <a:solidFill>
                  <a:schemeClr val="tx2"/>
                </a:solidFill>
              </a:rPr>
              <a:t>Выполнила студентка группы №4 «Мастер садово-паркового и ландшафтного строительства»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b="1" dirty="0" smtClean="0">
                <a:solidFill>
                  <a:schemeClr val="tx2"/>
                </a:solidFill>
              </a:rPr>
              <a:t>                   </a:t>
            </a:r>
            <a:r>
              <a:rPr lang="ru-RU" b="1" dirty="0" err="1" smtClean="0">
                <a:solidFill>
                  <a:schemeClr val="tx2"/>
                </a:solidFill>
              </a:rPr>
              <a:t>Ларинина</a:t>
            </a:r>
            <a:r>
              <a:rPr lang="ru-RU" b="1" dirty="0" smtClean="0">
                <a:solidFill>
                  <a:schemeClr val="tx2"/>
                </a:solidFill>
              </a:rPr>
              <a:t> Олеся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071670" y="5429264"/>
            <a:ext cx="6858048" cy="12858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Автор: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руководством преподавателя профессионального цикла </a:t>
            </a:r>
            <a:r>
              <a:rPr lang="ru-RU" b="1" dirty="0" smtClean="0">
                <a:solidFill>
                  <a:schemeClr val="tx2"/>
                </a:solidFill>
              </a:rPr>
              <a:t>Щербина Елены Ивановны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Контрольные вопросы: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ru-RU" sz="2800" dirty="0" smtClean="0"/>
              <a:t>Перечислите способы вегетативного размножения растений  в природе.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ru-RU" sz="2800" dirty="0" smtClean="0"/>
              <a:t>Перечислите условия, необходимые для укоренения черенков.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ru-RU" sz="2800" dirty="0" smtClean="0"/>
              <a:t>Что такое отводки?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11140"/>
            <a:ext cx="8258204" cy="560406"/>
          </a:xfrm>
        </p:spPr>
        <p:txBody>
          <a:bodyPr/>
          <a:lstStyle/>
          <a:p>
            <a:pPr algn="ctr"/>
            <a:r>
              <a:rPr lang="ru-RU" b="1" dirty="0" smtClean="0"/>
              <a:t>Список использованной литературы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429684" cy="318612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Т.Н. Лежнева «Основы декоративного садоводства»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Е.Г.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Самощенков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И.А. Пашкина «Плодоводство»</a:t>
            </a:r>
            <a:endParaRPr lang="ru-RU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http://culturakbr.ru/vrediteli_dekorativnyih_rasteniy.html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http://yandex.ru/clck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И.Ю. Бочкова, О.Н.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Бобылева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«Интерьерное озеленение»</a:t>
            </a:r>
          </a:p>
          <a:p>
            <a:r>
              <a:rPr lang="en-US" dirty="0" smtClean="0"/>
              <a:t>http://dachnyj-sad-ogorod.com/stimulyatory-i-regulyatory-rosta-dlya-predposevnoy-obrabotki-semyan-0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11140"/>
            <a:ext cx="8358246" cy="631844"/>
          </a:xfrm>
        </p:spPr>
        <p:txBody>
          <a:bodyPr/>
          <a:lstStyle/>
          <a:p>
            <a:pPr algn="ctr"/>
            <a:r>
              <a:rPr lang="ru-RU" b="1" dirty="0" smtClean="0"/>
              <a:t>Размножение растений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214422"/>
            <a:ext cx="8258204" cy="4900634"/>
          </a:xfrm>
        </p:spPr>
        <p:txBody>
          <a:bodyPr>
            <a:normAutofit/>
          </a:bodyPr>
          <a:lstStyle/>
          <a:p>
            <a:pPr marL="0" indent="441325" algn="just">
              <a:buNone/>
            </a:pPr>
            <a:r>
              <a:rPr lang="ru-RU" dirty="0" smtClean="0"/>
              <a:t>В природе растения размножаются двумя способами: половым путем и бесполым.</a:t>
            </a:r>
          </a:p>
          <a:p>
            <a:pPr marL="0" indent="441325" algn="just">
              <a:buNone/>
            </a:pPr>
            <a:r>
              <a:rPr lang="ru-RU" dirty="0" smtClean="0"/>
              <a:t>Половое размножение растений, или так называемый генеративный способ размножения, предполагает размножение растений семенами.</a:t>
            </a:r>
          </a:p>
          <a:p>
            <a:pPr marL="0" indent="441325" algn="just">
              <a:buNone/>
            </a:pPr>
            <a:r>
              <a:rPr lang="ru-RU" dirty="0" smtClean="0"/>
              <a:t>Многолетние растения можно размножать как половым, так и  бесполым путем. Бесполое размножение включает в себя две формы: Вегетативное размножение, т.е. размножение частью растения, и собственно  бесполое, т.е. размножение спорами.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286808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Вегетативный способ размножения растений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258204" cy="3500462"/>
          </a:xfrm>
        </p:spPr>
        <p:txBody>
          <a:bodyPr>
            <a:normAutofit/>
          </a:bodyPr>
          <a:lstStyle/>
          <a:p>
            <a:pPr marL="3175" indent="442913">
              <a:buNone/>
            </a:pPr>
            <a:r>
              <a:rPr lang="ru-RU" dirty="0" smtClean="0"/>
              <a:t>Многолетние растения ежегодно с наступлением благоприятных условий возобновляют вегетативный рост. В период вегетативного роста многолетние растения образуют те или иные видоизменения корней, стеблей и листьев.</a:t>
            </a:r>
          </a:p>
          <a:p>
            <a:pPr marL="3175" indent="442913">
              <a:buNone/>
            </a:pPr>
            <a:r>
              <a:rPr lang="ru-RU" dirty="0" smtClean="0"/>
              <a:t>Существуют различные способы вегетативного размножения многолетников. Главные из них: деление куста, черенкование, отводки, прививки.</a:t>
            </a:r>
          </a:p>
          <a:p>
            <a:pPr marL="3175" indent="442913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72" y="511140"/>
            <a:ext cx="8324856" cy="560406"/>
          </a:xfrm>
        </p:spPr>
        <p:txBody>
          <a:bodyPr/>
          <a:lstStyle/>
          <a:p>
            <a:pPr algn="ctr"/>
            <a:r>
              <a:rPr lang="ru-RU" b="1" dirty="0" smtClean="0"/>
              <a:t>Деление куста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501122" cy="1785950"/>
          </a:xfrm>
        </p:spPr>
        <p:txBody>
          <a:bodyPr>
            <a:normAutofit lnSpcReduction="10000"/>
          </a:bodyPr>
          <a:lstStyle/>
          <a:p>
            <a:pPr marL="0" indent="446088">
              <a:buNone/>
            </a:pPr>
            <a:r>
              <a:rPr lang="ru-RU" dirty="0" smtClean="0"/>
              <a:t>Это способ размножения корневищных растений и растений, образующих большое число отпрысков. Отпрыски это побеги, отрастающие от основания стебля, корней или корневищ. Отпрыски образуются у флокс, дельфиниума, </a:t>
            </a:r>
            <a:r>
              <a:rPr lang="ru-RU" dirty="0" err="1" smtClean="0"/>
              <a:t>дицентры</a:t>
            </a:r>
            <a:r>
              <a:rPr lang="ru-RU" dirty="0" smtClean="0"/>
              <a:t>, хосты.</a:t>
            </a:r>
          </a:p>
        </p:txBody>
      </p:sp>
      <p:pic>
        <p:nvPicPr>
          <p:cNvPr id="13314" name="Picture 2" descr="http://greensad.ua/storage/images/8d09ebe79f9b806c9633fcf66f410fd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143248"/>
            <a:ext cx="3333750" cy="2628900"/>
          </a:xfrm>
          <a:prstGeom prst="rect">
            <a:avLst/>
          </a:prstGeom>
          <a:noFill/>
        </p:spPr>
      </p:pic>
      <p:pic>
        <p:nvPicPr>
          <p:cNvPr id="13316" name="Picture 4" descr="http://i.ytimg.com/vi/4nlRTTuohUw/maxres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143248"/>
            <a:ext cx="4572032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72" y="511140"/>
            <a:ext cx="8324856" cy="560406"/>
          </a:xfrm>
        </p:spPr>
        <p:txBody>
          <a:bodyPr/>
          <a:lstStyle/>
          <a:p>
            <a:pPr algn="ctr"/>
            <a:r>
              <a:rPr lang="ru-RU" b="1" dirty="0" smtClean="0"/>
              <a:t>Черенкование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501122" cy="1785950"/>
          </a:xfrm>
        </p:spPr>
        <p:txBody>
          <a:bodyPr>
            <a:normAutofit/>
          </a:bodyPr>
          <a:lstStyle/>
          <a:p>
            <a:pPr marL="0" indent="446088">
              <a:buNone/>
            </a:pPr>
            <a:r>
              <a:rPr lang="ru-RU" dirty="0" smtClean="0"/>
              <a:t>Это способ вегетативного размножения отдельной от материнского растения частью корня, стебля, листа, называемой черенком. Соответственно черенкование может быть корневым, стеблевым и листовым.</a:t>
            </a:r>
          </a:p>
        </p:txBody>
      </p:sp>
      <p:pic>
        <p:nvPicPr>
          <p:cNvPr id="29698" name="Picture 2" descr="http://www.gardenia.ru/pages/i/floks00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928934"/>
            <a:ext cx="8169233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2255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Для быстрейшего образования корней на стеблевых черенках следует придерживаться следующих правил: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/>
          <a:lstStyle/>
          <a:p>
            <a:r>
              <a:rPr lang="ru-RU" dirty="0" smtClean="0"/>
              <a:t>инструменты для нарезки черенков должны быть чистыми  и острыми, чтобы срез был гладким без шероховатостей и помятостей;</a:t>
            </a:r>
          </a:p>
          <a:p>
            <a:r>
              <a:rPr lang="ru-RU" dirty="0" smtClean="0"/>
              <a:t>у растений с очередным листорасположением срез делают под углом к оси побега под узлом, а у растений с супротивным расположением листьев – под узлом, но перпендикулярно к оси побега;</a:t>
            </a:r>
          </a:p>
          <a:p>
            <a:r>
              <a:rPr lang="ru-RU" dirty="0" smtClean="0"/>
              <a:t>верхний срез, если черенок не верхушечный, делают над почкой;</a:t>
            </a:r>
          </a:p>
          <a:p>
            <a:r>
              <a:rPr lang="ru-RU" dirty="0" smtClean="0"/>
              <a:t>укореняют черенки в чистых субстратах, например торфе, песке, перлите или их смесях.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467600" cy="64294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Отводки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258204" cy="1500198"/>
          </a:xfrm>
        </p:spPr>
        <p:txBody>
          <a:bodyPr/>
          <a:lstStyle/>
          <a:p>
            <a:pPr marL="0" indent="622300">
              <a:buNone/>
            </a:pPr>
            <a:r>
              <a:rPr lang="ru-RU" dirty="0" smtClean="0"/>
              <a:t>Это укорененные побеги, развивающиеся на материнском растении. Отводки размножают древесные растения: деревья, кустарники и лианы.</a:t>
            </a:r>
            <a:endParaRPr lang="ru-RU" dirty="0"/>
          </a:p>
        </p:txBody>
      </p:sp>
      <p:pic>
        <p:nvPicPr>
          <p:cNvPr id="30722" name="Picture 2" descr="http://fb.ru/misc/i/gallery/24396/9033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428868"/>
            <a:ext cx="4071966" cy="3981480"/>
          </a:xfrm>
          <a:prstGeom prst="rect">
            <a:avLst/>
          </a:prstGeom>
          <a:noFill/>
        </p:spPr>
      </p:pic>
      <p:sp>
        <p:nvSpPr>
          <p:cNvPr id="30724" name="AutoShape 4" descr="http://proxy.whoisaaronbrown.com/proxy/https:/pp.vk.me/c7008/v7008678/4ef3f/qjwyETxZyU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6" name="AutoShape 6" descr="http://proxy.whoisaaronbrown.com/proxy/https:/pp.vk.me/c7008/v7008678/4ef3f/qjwyETxZyU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8" name="AutoShape 8" descr="http://proxy.whoisaaronbrown.com/proxy/https:/pp.vk.me/c7008/v7008678/4ef3f/qjwyETxZyU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0" name="AutoShape 10" descr="http://proxy.whoisaaronbrown.com/proxy/https:/pp.vk.me/c7008/v7008678/4ef3f/qjwyETxZyU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32" name="Picture 12" descr="http://2006-2009.littleone.ru/attachment.php?attachmentid=862610&amp;stc=1&amp;d=11959004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357430"/>
            <a:ext cx="2857520" cy="4290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7467600" cy="857248"/>
          </a:xfrm>
        </p:spPr>
        <p:txBody>
          <a:bodyPr/>
          <a:lstStyle/>
          <a:p>
            <a:pPr algn="ctr"/>
            <a:r>
              <a:rPr lang="ru-RU" sz="3200" b="1" dirty="0" smtClean="0"/>
              <a:t>Прививки</a:t>
            </a:r>
            <a:endParaRPr lang="ru-RU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/>
          <a:lstStyle/>
          <a:p>
            <a:pPr marL="0" indent="712788">
              <a:buNone/>
            </a:pPr>
            <a:r>
              <a:rPr lang="ru-RU" dirty="0" smtClean="0"/>
              <a:t>Это способ вегетативного размножения растений, широко применяемый в плодоводстве и декоративном садоводстве. Способ заключается в перенесении одного растения на другое  и сращивая их. Этот способ размножения позволяет сохранить сортовые качества прививаемого растения и повысить устойчивость к неблагоприятным факторам внешней среды за счет свойств растений, на которое осуществлена прививка. Прививкой размножают розы, сирень, азалии, </a:t>
            </a:r>
            <a:r>
              <a:rPr lang="ru-RU" dirty="0" err="1" smtClean="0"/>
              <a:t>голубые</a:t>
            </a:r>
            <a:r>
              <a:rPr lang="ru-RU" dirty="0" smtClean="0"/>
              <a:t> ели и др.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8358246" cy="1543048"/>
          </a:xfrm>
        </p:spPr>
        <p:txBody>
          <a:bodyPr/>
          <a:lstStyle/>
          <a:p>
            <a:pPr marL="0" indent="712788">
              <a:buNone/>
            </a:pPr>
            <a:r>
              <a:rPr lang="ru-RU" dirty="0" smtClean="0"/>
              <a:t>Растение или часть его, на которое проводится прививка, называется </a:t>
            </a:r>
            <a:r>
              <a:rPr lang="ru-RU" b="1" i="1" dirty="0" smtClean="0"/>
              <a:t>подвоем</a:t>
            </a:r>
            <a:r>
              <a:rPr lang="ru-RU" dirty="0" smtClean="0"/>
              <a:t>.. Прививаемая часть называется </a:t>
            </a:r>
            <a:r>
              <a:rPr lang="ru-RU" b="1" i="1" dirty="0" smtClean="0"/>
              <a:t>привоем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2772" name="Picture 4" descr="http://orsha.avizinfo.by/content/files/belarus/201310/f_sejantsy_grushi_201313102024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00618">
            <a:off x="3939346" y="2004386"/>
            <a:ext cx="4667282" cy="3500462"/>
          </a:xfrm>
          <a:prstGeom prst="rect">
            <a:avLst/>
          </a:prstGeom>
          <a:noFill/>
        </p:spPr>
      </p:pic>
      <p:pic>
        <p:nvPicPr>
          <p:cNvPr id="32770" name="Picture 2" descr="http://vinograd-sad-post.nethouse.ru/static/img/0000/0003/5591/35591774.j0ycgyxvom.W66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232780">
            <a:off x="780784" y="1893952"/>
            <a:ext cx="3810000" cy="3324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313</TotalTime>
  <Words>503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Тема: «Вегетативный способ размножения цветочных культур»</vt:lpstr>
      <vt:lpstr>Размножение растений</vt:lpstr>
      <vt:lpstr>Вегетативный способ размножения растений</vt:lpstr>
      <vt:lpstr>Деление куста</vt:lpstr>
      <vt:lpstr>Черенкование</vt:lpstr>
      <vt:lpstr>Для быстрейшего образования корней на стеблевых черенках следует придерживаться следующих правил:</vt:lpstr>
      <vt:lpstr>Отводки</vt:lpstr>
      <vt:lpstr>Прививки</vt:lpstr>
      <vt:lpstr>Слайд 9</vt:lpstr>
      <vt:lpstr>Контрольные вопросы:</vt:lpstr>
      <vt:lpstr>Список использованной литературы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«Семенное и вегетативное размножение»</dc:title>
  <dc:creator>Кабинет</dc:creator>
  <cp:lastModifiedBy>Пользователь</cp:lastModifiedBy>
  <cp:revision>34</cp:revision>
  <dcterms:created xsi:type="dcterms:W3CDTF">2016-03-23T06:23:24Z</dcterms:created>
  <dcterms:modified xsi:type="dcterms:W3CDTF">2021-12-07T16:23:02Z</dcterms:modified>
</cp:coreProperties>
</file>