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7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4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0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1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9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5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A87D8F-2036-4DA9-B96D-A38FF852E85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1BCD8F-6DF9-4431-A043-5DAC64950E7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Витаминная питательность кормов. Современные БАД в кормлении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67" y="4581144"/>
            <a:ext cx="2764926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Вопросы лекции: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4400" b="1" i="1" dirty="0" smtClean="0"/>
              <a:t> Витаминная </a:t>
            </a:r>
            <a:r>
              <a:rPr lang="ru-RU" sz="4400" b="1" i="1" dirty="0"/>
              <a:t>питательность кормов и рационов.</a:t>
            </a:r>
            <a:endParaRPr lang="ru-RU" sz="4400" dirty="0"/>
          </a:p>
          <a:p>
            <a:pPr marL="457200" lvl="0" indent="-457200">
              <a:buFont typeface="+mj-lt"/>
              <a:buAutoNum type="arabicPeriod"/>
            </a:pPr>
            <a:r>
              <a:rPr lang="ru-RU" sz="4400" b="1" i="1" dirty="0" smtClean="0"/>
              <a:t> Использование </a:t>
            </a:r>
            <a:r>
              <a:rPr lang="ru-RU" sz="4400" b="1" i="1" dirty="0"/>
              <a:t>БАД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4168" y="1124712"/>
            <a:ext cx="9400032" cy="96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Вопрос 1. Витаминная питательность кормов и рационов.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/>
              <a:t>Под витаминной питательностью кормов понимается способность кормов и рационов удовлетворять потребность животного организма во всех водорастворимых и жирорастворимых витаминах.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47" y="2286000"/>
            <a:ext cx="2684544" cy="4022725"/>
          </a:xfrm>
        </p:spPr>
      </p:pic>
    </p:spTree>
    <p:extLst>
      <p:ext uri="{BB962C8B-B14F-4D97-AF65-F5344CB8AC3E}">
        <p14:creationId xmlns:p14="http://schemas.microsoft.com/office/powerpoint/2010/main" val="24428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21208" y="2286000"/>
            <a:ext cx="5257799" cy="4023360"/>
          </a:xfrm>
        </p:spPr>
        <p:txBody>
          <a:bodyPr/>
          <a:lstStyle/>
          <a:p>
            <a:r>
              <a:rPr lang="ru-RU" dirty="0"/>
              <a:t>Животные не могут нормально расти и развиваться, давать хорошее потомство и быть здоровыми, если возникает недостаток витаминов в организме. Витамины воздействуют на разнообразные обменные процессы в организме благодаря тому, что они в большинстве своем являются составными частями биологических катализаторов – ферментов и находятся в тесной взаимосвязи с гормонами.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42" y="2286000"/>
            <a:ext cx="4754562" cy="3166538"/>
          </a:xfrm>
        </p:spPr>
      </p:pic>
    </p:spTree>
    <p:extLst>
      <p:ext uri="{BB962C8B-B14F-4D97-AF65-F5344CB8AC3E}">
        <p14:creationId xmlns:p14="http://schemas.microsoft.com/office/powerpoint/2010/main" val="2748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Витамины можно классифицировать по их отношению к растворителям. По этой классификации все витамины подразделяются на жиро- и водорастворимые. К жирорастворимым витаминам относят витамины группы А, Д, Е, К, </a:t>
            </a:r>
            <a:r>
              <a:rPr lang="en-US" dirty="0"/>
              <a:t>F</a:t>
            </a:r>
            <a:r>
              <a:rPr lang="ru-RU" dirty="0"/>
              <a:t>, </a:t>
            </a:r>
            <a:r>
              <a:rPr lang="en-US" dirty="0"/>
              <a:t>Q</a:t>
            </a:r>
            <a:r>
              <a:rPr lang="ru-RU" dirty="0"/>
              <a:t>; к водорастворимым – витамины группы В, витамин Н, С, группы Р, витамин </a:t>
            </a:r>
            <a:r>
              <a:rPr lang="en-US" dirty="0"/>
              <a:t>U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14" y="2364244"/>
            <a:ext cx="4754562" cy="3171292"/>
          </a:xfrm>
        </p:spPr>
      </p:pic>
    </p:spTree>
    <p:extLst>
      <p:ext uri="{BB962C8B-B14F-4D97-AF65-F5344CB8AC3E}">
        <p14:creationId xmlns:p14="http://schemas.microsoft.com/office/powerpoint/2010/main" val="35538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 2. Использование БАД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Интенсивное </a:t>
            </a:r>
            <a:r>
              <a:rPr lang="ru-RU" dirty="0"/>
              <a:t>развитие животноводства и птицеводства в Белгородской области ведет к созданию больших животноводческих и птицеводческих комплексов. Специалисты и практики считают, что концентрация животноводства и птицеводства обостряет проблемы борьбы с вирусными, бактериальными, грибковыми заболеваниями и эпидемиями.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4" y="2354362"/>
            <a:ext cx="4754562" cy="2971601"/>
          </a:xfrm>
        </p:spPr>
      </p:pic>
    </p:spTree>
    <p:extLst>
      <p:ext uri="{BB962C8B-B14F-4D97-AF65-F5344CB8AC3E}">
        <p14:creationId xmlns:p14="http://schemas.microsoft.com/office/powerpoint/2010/main" val="10765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Одним из развивающихся направлений профилактики, а иногда и лечения инфекционных заболеваний животных и птицы является создание и применение бактериальных препаратов, нормализующих симбиотическую кишечную микрофлору, которая является естественным барьером проникновения патогенной микрофлоры в организм, выполняет роль иммуномодулятора, вырабатывая собственные анабиотические вещества и стимулируя работу защитных средств организма.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6" y="2286000"/>
            <a:ext cx="4754562" cy="2580666"/>
          </a:xfrm>
        </p:spPr>
      </p:pic>
    </p:spTree>
    <p:extLst>
      <p:ext uri="{BB962C8B-B14F-4D97-AF65-F5344CB8AC3E}">
        <p14:creationId xmlns:p14="http://schemas.microsoft.com/office/powerpoint/2010/main" val="13758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Новым эффективным способом повышения биологической ценности кормов для сельскохозяйственных животных является введение в рацион животных биологически активных добавок с полифункциональными воздействиями.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6" y="2286000"/>
            <a:ext cx="4754562" cy="2719609"/>
          </a:xfrm>
        </p:spPr>
      </p:pic>
    </p:spTree>
    <p:extLst>
      <p:ext uri="{BB962C8B-B14F-4D97-AF65-F5344CB8AC3E}">
        <p14:creationId xmlns:p14="http://schemas.microsoft.com/office/powerpoint/2010/main" val="2424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Что </a:t>
            </a:r>
            <a:r>
              <a:rPr lang="ru-RU" b="1" dirty="0"/>
              <a:t>понимается под витаминной питательность кормов?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Какие витамины относятся к жирорастворимым?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Дайте определение понятию БАД - это?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Какие биологически активные добавки вы знаете?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3" y="2286000"/>
            <a:ext cx="4754562" cy="3266457"/>
          </a:xfrm>
        </p:spPr>
      </p:pic>
    </p:spTree>
    <p:extLst>
      <p:ext uri="{BB962C8B-B14F-4D97-AF65-F5344CB8AC3E}">
        <p14:creationId xmlns:p14="http://schemas.microsoft.com/office/powerpoint/2010/main" val="40849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1544</TotalTime>
  <Words>292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Интеграл</vt:lpstr>
      <vt:lpstr>Витаминная питательность кормов. Современные БАД в кормлении животных</vt:lpstr>
      <vt:lpstr>Вопросы лекции:</vt:lpstr>
      <vt:lpstr>Вопрос 1. Витаминная питательность кормов и рационов. </vt:lpstr>
      <vt:lpstr>Витамины</vt:lpstr>
      <vt:lpstr>Витамины</vt:lpstr>
      <vt:lpstr>Вопрос 2. Использование БАД </vt:lpstr>
      <vt:lpstr>Профилактика заболеваний</vt:lpstr>
      <vt:lpstr>БАД</vt:lpstr>
      <vt:lpstr>Контрольные вопросы: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Витаминная питательность кормов. Современные БАД в кормлении животных</dc:title>
  <dc:creator>User</dc:creator>
  <cp:lastModifiedBy>User</cp:lastModifiedBy>
  <cp:revision>5</cp:revision>
  <dcterms:created xsi:type="dcterms:W3CDTF">2020-10-30T05:50:05Z</dcterms:created>
  <dcterms:modified xsi:type="dcterms:W3CDTF">2020-10-31T07:34:31Z</dcterms:modified>
</cp:coreProperties>
</file>