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>
        <p:scale>
          <a:sx n="67" d="100"/>
          <a:sy n="67" d="100"/>
        </p:scale>
        <p:origin x="-150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DD81-6964-4C27-AB08-F16AA0FFAB5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0A01-63B9-4C8D-BE2B-323F3FF78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DD81-6964-4C27-AB08-F16AA0FFAB5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0A01-63B9-4C8D-BE2B-323F3FF78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DD81-6964-4C27-AB08-F16AA0FFAB5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0A01-63B9-4C8D-BE2B-323F3FF78E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DD81-6964-4C27-AB08-F16AA0FFAB5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0A01-63B9-4C8D-BE2B-323F3FF78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DD81-6964-4C27-AB08-F16AA0FFAB5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0A01-63B9-4C8D-BE2B-323F3FF78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DD81-6964-4C27-AB08-F16AA0FFAB5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0A01-63B9-4C8D-BE2B-323F3FF78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DD81-6964-4C27-AB08-F16AA0FFAB5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0A01-63B9-4C8D-BE2B-323F3FF78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DD81-6964-4C27-AB08-F16AA0FFAB5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0A01-63B9-4C8D-BE2B-323F3FF78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DD81-6964-4C27-AB08-F16AA0FFAB5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0A01-63B9-4C8D-BE2B-323F3FF78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DD81-6964-4C27-AB08-F16AA0FFAB5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0A01-63B9-4C8D-BE2B-323F3FF78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DD81-6964-4C27-AB08-F16AA0FFAB5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0A01-63B9-4C8D-BE2B-323F3FF78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F06DD81-6964-4C27-AB08-F16AA0FFAB5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D540A01-63B9-4C8D-BE2B-323F3FF78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</a:rPr>
              <a:t>Презентация к уроку экономики 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в 7 классе(13-14 лет)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по теме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8000" b="1" dirty="0" smtClean="0"/>
              <a:t> «Инфляция»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365104"/>
            <a:ext cx="6400800" cy="14732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Автор-учитель экономики МБОУ </a:t>
            </a:r>
            <a:r>
              <a:rPr lang="ru-RU" b="1" dirty="0" err="1" smtClean="0">
                <a:solidFill>
                  <a:schemeClr val="tx1"/>
                </a:solidFill>
              </a:rPr>
              <a:t>Пошатовская</a:t>
            </a:r>
            <a:r>
              <a:rPr lang="ru-RU" b="1" dirty="0" smtClean="0">
                <a:solidFill>
                  <a:schemeClr val="tx1"/>
                </a:solidFill>
              </a:rPr>
              <a:t> основная школа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Нижегородская область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Арзамасский</a:t>
            </a:r>
            <a:r>
              <a:rPr lang="ru-RU" b="1" dirty="0" smtClean="0">
                <a:solidFill>
                  <a:schemeClr val="tx1"/>
                </a:solidFill>
              </a:rPr>
              <a:t> район</a:t>
            </a:r>
          </a:p>
          <a:p>
            <a:r>
              <a:rPr lang="ru-RU" sz="3000" b="1" dirty="0" smtClean="0">
                <a:solidFill>
                  <a:schemeClr val="tx1"/>
                </a:solidFill>
              </a:rPr>
              <a:t>Романова Ольга Петровна</a:t>
            </a:r>
            <a:endParaRPr lang="ru-RU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4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alarb.ru/sites/default/files/1426453765_sx2.name_fa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3862"/>
            <a:ext cx="51530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1628800"/>
            <a:ext cx="7408333" cy="3450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Лица, имеющие фиксированные доходы: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Несут от инфляции потери;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Выигрывают от инфляции;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Не обращают внимания на инфляцию;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Наиболее защищены от инфляции: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Владельцы не движимости, антиквариата;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Владельцы произведений искусства, драгоценностей;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Фирмы;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Проверь свои знания: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5538271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Ответы:     1</a:t>
            </a:r>
            <a:r>
              <a:rPr lang="ru-RU" b="1" dirty="0"/>
              <a:t>) б</a:t>
            </a:r>
            <a:r>
              <a:rPr lang="ru-RU" b="1" dirty="0" smtClean="0"/>
              <a:t>             2) а             3</a:t>
            </a:r>
            <a:r>
              <a:rPr lang="ru-RU" b="1" dirty="0"/>
              <a:t>) </a:t>
            </a:r>
            <a:r>
              <a:rPr lang="ru-RU" b="1" dirty="0" err="1" smtClean="0"/>
              <a:t>в,б</a:t>
            </a:r>
            <a:r>
              <a:rPr lang="ru-RU" b="1" dirty="0" smtClean="0"/>
              <a:t>             4</a:t>
            </a:r>
            <a:r>
              <a:rPr lang="ru-RU" b="1" dirty="0"/>
              <a:t>) </a:t>
            </a:r>
            <a:r>
              <a:rPr lang="ru-RU" b="1" dirty="0" smtClean="0"/>
              <a:t>а            5</a:t>
            </a:r>
            <a:r>
              <a:rPr lang="ru-RU" b="1" dirty="0"/>
              <a:t>) </a:t>
            </a:r>
            <a:r>
              <a:rPr lang="ru-RU" b="1" dirty="0" err="1"/>
              <a:t>а,б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556792"/>
            <a:ext cx="7408333" cy="34506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u="sng" dirty="0" smtClean="0"/>
              <a:t> Ответьте на вопросы:</a:t>
            </a:r>
          </a:p>
          <a:p>
            <a:pPr marL="457200" indent="-457200">
              <a:buAutoNum type="arabicParenR"/>
            </a:pPr>
            <a:r>
              <a:rPr lang="ru-RU" b="1" dirty="0" smtClean="0"/>
              <a:t>Сколько денег должно быть в стране?</a:t>
            </a:r>
          </a:p>
          <a:p>
            <a:pPr marL="457200" indent="-457200">
              <a:buAutoNum type="arabicParenR"/>
            </a:pPr>
            <a:r>
              <a:rPr lang="ru-RU" b="1" dirty="0" smtClean="0"/>
              <a:t>Возможна ли инфляция при установлении цен государством?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4098" name="Picture 2" descr="http://algaishkolatrhree.okis.ru/img/algaishkolatrhre/domashnee_zad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40968"/>
            <a:ext cx="362902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nglishexercises.org/exercisesmaker/uploads/images/1528525/dohomewor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2" y="4077072"/>
            <a:ext cx="2173989" cy="242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4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rynica.info/wp-content/uploads/2015/05/%D0%BA%D1%82%D0%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73" y="2564904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84482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1) Что такое инфляция.</a:t>
            </a:r>
          </a:p>
          <a:p>
            <a:pPr marL="0" indent="0">
              <a:buNone/>
            </a:pPr>
            <a:r>
              <a:rPr lang="ru-RU" b="1" dirty="0" smtClean="0"/>
              <a:t>2) Почему она возникает.</a:t>
            </a:r>
          </a:p>
          <a:p>
            <a:pPr marL="0" indent="0">
              <a:buNone/>
            </a:pPr>
            <a:r>
              <a:rPr lang="ru-RU" b="1" dirty="0" smtClean="0"/>
              <a:t>3) Каковы виды инфляции.</a:t>
            </a:r>
          </a:p>
          <a:p>
            <a:pPr marL="0" indent="0">
              <a:buNone/>
            </a:pPr>
            <a:r>
              <a:rPr lang="ru-RU" b="1" dirty="0" smtClean="0"/>
              <a:t>4) Последствия инфляции.</a:t>
            </a:r>
          </a:p>
          <a:p>
            <a:pPr marL="0" indent="0">
              <a:buNone/>
            </a:pPr>
            <a:r>
              <a:rPr lang="ru-RU" b="1" dirty="0" smtClean="0"/>
              <a:t>5) Способ измерения инфляции.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Сегодня мы повторим:</a:t>
            </a:r>
            <a:endParaRPr lang="ru-RU" b="1" dirty="0"/>
          </a:p>
        </p:txBody>
      </p:sp>
      <p:pic>
        <p:nvPicPr>
          <p:cNvPr id="1028" name="Picture 4" descr="http://www.puls.bg/images/upload/pic_texts/money.question.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420">
            <a:off x="2627784" y="4264423"/>
            <a:ext cx="2009799" cy="1708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echexploring.com/wp-content/uploads/2012/12/question-1024x8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2760">
            <a:off x="7124011" y="4339320"/>
            <a:ext cx="2088587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407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548680"/>
            <a:ext cx="7956872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Инфляция(по -  латыни это значит «раздувание» или «разбухание») - это рост общего уровня цен в экономике.</a:t>
            </a:r>
            <a:endParaRPr lang="ru-RU" sz="3200" b="1" dirty="0"/>
          </a:p>
        </p:txBody>
      </p:sp>
      <p:pic>
        <p:nvPicPr>
          <p:cNvPr id="2053" name="Picture 5" descr="G:\money (67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3600400" cy="2556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https://cs7064.vk.me/c629403/v629403197/2b82c/Wi5P3rldy1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4" t="5540" r="14416" b="6535"/>
          <a:stretch/>
        </p:blipFill>
        <p:spPr bwMode="auto">
          <a:xfrm rot="5400000">
            <a:off x="712550" y="2312463"/>
            <a:ext cx="4293398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64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00496" y="214290"/>
            <a:ext cx="4464496" cy="356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       Инфляция - это превышение денежной массы, находящейся в распоряжении покупателей, над товарной массой, предлагаемой к продаже за эти деньги.</a:t>
            </a:r>
            <a:endParaRPr lang="ru-RU" sz="2800" b="1" dirty="0"/>
          </a:p>
        </p:txBody>
      </p:sp>
      <p:sp>
        <p:nvSpPr>
          <p:cNvPr id="4" name="Овал 3"/>
          <p:cNvSpPr/>
          <p:nvPr/>
        </p:nvSpPr>
        <p:spPr>
          <a:xfrm>
            <a:off x="642910" y="3714752"/>
            <a:ext cx="2736304" cy="2304256"/>
          </a:xfrm>
          <a:prstGeom prst="ellipse">
            <a:avLst/>
          </a:prstGeom>
          <a:ln w="76200"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Деньги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5940152" y="4257092"/>
            <a:ext cx="1656184" cy="1600800"/>
          </a:xfrm>
          <a:prstGeom prst="ellipse">
            <a:avLst/>
          </a:prstGeom>
          <a:ln w="76200"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Товары</a:t>
            </a:r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851920" y="4653136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851920" y="5229200"/>
            <a:ext cx="1512168" cy="0"/>
          </a:xfrm>
          <a:prstGeom prst="straightConnector1">
            <a:avLst/>
          </a:prstGeom>
          <a:ln>
            <a:tailEnd type="arrow"/>
          </a:ln>
          <a:effectLst>
            <a:outerShdw blurRad="50800" dist="254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03948" y="407242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Цена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112060" y="4005064"/>
            <a:ext cx="0" cy="436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http://1.bp.blogspot.com/-05he69P1X00/UlBB3-4DCSI/AAAAAAAAAJM/aw6QCnFv9B0/s1600/d0b4d0b2d0b5-d181d182d0bed180d0bed0bdd18b-d0b8d0bdd184d0bbd18fd186d0b8d0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98" y="692696"/>
            <a:ext cx="3395870" cy="257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86446" y="6072206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Ситуация дефицита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355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marafon.doctorzubareva.ru/wp-content/uploads/2015/11/55f27587a7e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09119"/>
            <a:ext cx="3736217" cy="231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7992888" cy="48965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b="1" dirty="0" smtClean="0"/>
              <a:t>«Ползучая» - цены растут медленно  1-3% в год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Умеренная - при росте цен до 10% в год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Галопирующая - рост цен приобретает скачкообразный характер от 20%до 200% в год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Гиперинфляция - рост цен становится лавинообразным, более, чем 200% в год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Вопрос</a:t>
            </a:r>
            <a:r>
              <a:rPr lang="ru-RU" dirty="0" smtClean="0"/>
              <a:t>: </a:t>
            </a:r>
            <a:r>
              <a:rPr lang="ru-RU" b="1" dirty="0" smtClean="0"/>
              <a:t>При какой инфляции мы живем сейчас?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Виды инфляции:</a:t>
            </a:r>
            <a:endParaRPr lang="ru-RU" sz="4800" b="1" dirty="0"/>
          </a:p>
        </p:txBody>
      </p:sp>
      <p:pic>
        <p:nvPicPr>
          <p:cNvPr id="4098" name="Picture 2" descr="G:\money (1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1703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9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1) Для общества:</a:t>
            </a:r>
          </a:p>
          <a:p>
            <a:pPr marL="0" indent="0">
              <a:buNone/>
            </a:pPr>
            <a:r>
              <a:rPr lang="ru-RU" b="1" dirty="0" smtClean="0"/>
              <a:t>- тяжело тем, кто получает свой доход из государственного  бюджета(военные, учителя, врачи) ;</a:t>
            </a:r>
          </a:p>
          <a:p>
            <a:pPr marL="0" indent="0">
              <a:buNone/>
            </a:pPr>
            <a:r>
              <a:rPr lang="ru-RU" b="1" dirty="0" smtClean="0"/>
              <a:t>- страдаю те, кто имеет сбережения или дает деньги в долг;</a:t>
            </a:r>
          </a:p>
          <a:p>
            <a:pPr marL="0" indent="0">
              <a:buNone/>
            </a:pPr>
            <a:r>
              <a:rPr lang="ru-RU" b="1" dirty="0" smtClean="0"/>
              <a:t>- выигрывают от инфляции в основном заемщики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Последствия от инфляции </a:t>
            </a:r>
            <a:endParaRPr lang="ru-RU" sz="4800" b="1" dirty="0"/>
          </a:p>
        </p:txBody>
      </p:sp>
      <p:pic>
        <p:nvPicPr>
          <p:cNvPr id="5122" name="Picture 2" descr="G:\people (9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8096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money (5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20888"/>
            <a:ext cx="1580753" cy="245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money (65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33" y="4656748"/>
            <a:ext cx="2515716" cy="220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060848"/>
            <a:ext cx="7848872" cy="4176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2) Для экономики страны:</a:t>
            </a:r>
          </a:p>
          <a:p>
            <a:pPr marL="0" indent="0">
              <a:buNone/>
            </a:pPr>
            <a:r>
              <a:rPr lang="ru-RU" b="1" dirty="0" smtClean="0"/>
              <a:t>- Покупательная способность денег понижается, доверие к ним падает, поэтому растет количество бартерных сделок;</a:t>
            </a:r>
          </a:p>
          <a:p>
            <a:pPr marL="0" indent="0">
              <a:buNone/>
            </a:pPr>
            <a:r>
              <a:rPr lang="ru-RU" b="1" dirty="0" smtClean="0"/>
              <a:t>- Фирмы сокращают производство ,т.к. растут цены на сырье;</a:t>
            </a:r>
          </a:p>
          <a:p>
            <a:pPr marL="0" indent="0">
              <a:buNone/>
            </a:pPr>
            <a:r>
              <a:rPr lang="ru-RU" b="1" dirty="0" smtClean="0"/>
              <a:t>- инвестиций (вложения капитала) в экономику становится все меньше;</a:t>
            </a:r>
          </a:p>
          <a:p>
            <a:pPr marL="0" indent="0">
              <a:buNone/>
            </a:pPr>
            <a:r>
              <a:rPr lang="ru-RU" b="1" dirty="0" smtClean="0"/>
              <a:t>- рост безработицы;</a:t>
            </a:r>
          </a:p>
          <a:p>
            <a:pPr marL="0" indent="0">
              <a:buNone/>
            </a:pPr>
            <a:r>
              <a:rPr lang="ru-RU" b="1" dirty="0" smtClean="0"/>
              <a:t>- спад выпуска продукции;</a:t>
            </a:r>
          </a:p>
          <a:p>
            <a:pPr marL="0" indent="0">
              <a:buNone/>
            </a:pPr>
            <a:r>
              <a:rPr lang="ru-RU" b="1" dirty="0" smtClean="0"/>
              <a:t>- тормозится НТП;</a:t>
            </a:r>
            <a:endParaRPr lang="ru-RU" b="1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Последствия от инфляции </a:t>
            </a:r>
            <a:endParaRPr lang="ru-RU" sz="4800" b="1" dirty="0"/>
          </a:p>
        </p:txBody>
      </p:sp>
      <p:pic>
        <p:nvPicPr>
          <p:cNvPr id="6146" name="Picture 2" descr="http://justclickit.ru/flash/money/money%20(10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53136"/>
            <a:ext cx="3744416" cy="163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2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72067" y="620688"/>
            <a:ext cx="7876397" cy="5505475"/>
          </a:xfrm>
          <a:blipFill rotWithShape="1">
            <a:blip r:embed="rId2"/>
            <a:stretch>
              <a:fillRect l="-1161" t="-886"/>
            </a:stretch>
          </a:blipFill>
        </p:spPr>
        <p:txBody>
          <a:bodyPr/>
          <a:lstStyle/>
          <a:p>
            <a:pPr lvl="1">
              <a:buNone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 </a:t>
            </a:r>
          </a:p>
        </p:txBody>
      </p:sp>
      <p:pic>
        <p:nvPicPr>
          <p:cNvPr id="3" name="Picture 7" descr="http://kh-news.net/media/k2/items/cache/491b2b09bdd54772610b19365cacb831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643314"/>
            <a:ext cx="3380795" cy="2937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116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42.radikal.ru/i095/1109/36/94a202835e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7"/>
          <a:stretch/>
        </p:blipFill>
        <p:spPr bwMode="auto">
          <a:xfrm>
            <a:off x="4134186" y="2420888"/>
            <a:ext cx="4984041" cy="417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Проверь свои знания: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900" y="1628800"/>
            <a:ext cx="777591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1.Инфляция – это существующая в экономике тенденция к повышению: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цен на продукты питания;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общего уровня цен;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цен на коммунальные услуги;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Покупательная способность денег: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уменьшается во время инфляции;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увеличивается во время инфляции;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не изменяется во время инфляции;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При неизменной процентной ставке в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результате неожиданного роста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инфляции всегда проигрывают: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Заёмщики;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Кредиторы;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Вкладчики;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5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331</TotalTime>
  <Words>457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к уроку экономики  в 7 классе(13-14 лет) по теме  «Инфляция»</vt:lpstr>
      <vt:lpstr>Сегодня мы повторим:</vt:lpstr>
      <vt:lpstr>Презентация PowerPoint</vt:lpstr>
      <vt:lpstr>Презентация PowerPoint</vt:lpstr>
      <vt:lpstr>Виды инфляции:</vt:lpstr>
      <vt:lpstr>Последствия от инфляции </vt:lpstr>
      <vt:lpstr>Последствия от инфляции </vt:lpstr>
      <vt:lpstr>Презентация PowerPoint</vt:lpstr>
      <vt:lpstr>Проверь свои знания:</vt:lpstr>
      <vt:lpstr>Проверь свои знания: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экономики в 7 классе(13-14 лет) по теме  «Инфляция»</dc:title>
  <dc:creator>Елена</dc:creator>
  <cp:lastModifiedBy>Елена</cp:lastModifiedBy>
  <cp:revision>22</cp:revision>
  <dcterms:created xsi:type="dcterms:W3CDTF">2016-01-28T16:58:06Z</dcterms:created>
  <dcterms:modified xsi:type="dcterms:W3CDTF">2016-01-30T11:47:47Z</dcterms:modified>
</cp:coreProperties>
</file>