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0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08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1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7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21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0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8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2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7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1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8796-3262-4099-92D7-944ADCEAF113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F65C1-D3FA-49B3-BF84-567D990E9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0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небо, внешний, термакадам&#10;&#10;Автоматически созданное описание">
            <a:extLst>
              <a:ext uri="{FF2B5EF4-FFF2-40B4-BE49-F238E27FC236}">
                <a16:creationId xmlns:a16="http://schemas.microsoft.com/office/drawing/2014/main" id="{ACE093A9-5BF7-434D-AFAD-E1467D4D3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907" r="-2" b="-2"/>
          <a:stretch/>
        </p:blipFill>
        <p:spPr>
          <a:xfrm>
            <a:off x="8000665" y="2798763"/>
            <a:ext cx="3431819" cy="386079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9A9D1D8-C1BD-4230-94A5-CDBA4735E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" t="855" r="1" b="15613"/>
          <a:stretch/>
        </p:blipFill>
        <p:spPr>
          <a:xfrm>
            <a:off x="1524000" y="3074534"/>
            <a:ext cx="6041896" cy="3348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9143" y="411163"/>
            <a:ext cx="9144000" cy="2387600"/>
          </a:xfrm>
        </p:spPr>
        <p:txBody>
          <a:bodyPr/>
          <a:lstStyle/>
          <a:p>
            <a:r>
              <a:rPr lang="en-US" b="1" dirty="0" smtClean="0"/>
              <a:t>Saint Petersburg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30941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cap="all" spc="390" dirty="0"/>
              <a:t>Saint Petersburg is a big Russian city </a:t>
            </a:r>
            <a:r>
              <a:rPr lang="en-US" sz="2400" b="1" cap="all" spc="390" dirty="0" smtClean="0"/>
              <a:t>with a</a:t>
            </a:r>
            <a:r>
              <a:rPr lang="en-US" sz="2400" b="1" cap="all" spc="390" dirty="0"/>
              <a:t> population of about 5 million people. The city was founded in 1703 by Peter the Great.</a:t>
            </a:r>
            <a:endParaRPr lang="ru-RU" sz="2400" b="1" dirty="0"/>
          </a:p>
        </p:txBody>
      </p:sp>
      <p:pic>
        <p:nvPicPr>
          <p:cNvPr id="4" name="Рисунок 4" descr="Изображение выглядит как здан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AF52BA73-077F-46B5-BC4C-5CE695DE1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838199" y="1825625"/>
            <a:ext cx="10308771" cy="48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небо, внешний, день&#10;&#10;Автоматически созданное описание">
            <a:extLst>
              <a:ext uri="{FF2B5EF4-FFF2-40B4-BE49-F238E27FC236}">
                <a16:creationId xmlns:a16="http://schemas.microsoft.com/office/drawing/2014/main" id="{3F888A7F-1371-4931-B741-C0705B764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792" y="2628107"/>
            <a:ext cx="5397784" cy="3598522"/>
          </a:xfrm>
        </p:spPr>
      </p:pic>
      <p:pic>
        <p:nvPicPr>
          <p:cNvPr id="8" name="Рисунок 11" descr="Изображение выглядит как небо, внешний, дорог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E8B0406-676C-4FF2-98C2-FF8C206B3E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199" y="2575080"/>
            <a:ext cx="5381171" cy="3679969"/>
          </a:xfr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E1D0CD47-FCCB-4BFB-A460-88FF26DF9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ea typeface="+mn-lt"/>
                <a:cs typeface="+mn-lt"/>
              </a:rPr>
              <a:t>T</a:t>
            </a:r>
            <a:r>
              <a:rPr lang="ru-RU" dirty="0" err="1" smtClean="0">
                <a:ea typeface="+mn-lt"/>
                <a:cs typeface="+mn-lt"/>
              </a:rPr>
              <a:t>he</a:t>
            </a:r>
            <a:r>
              <a:rPr lang="ru-RU" dirty="0" smtClean="0">
                <a:ea typeface="+mn-lt"/>
                <a:cs typeface="+mn-lt"/>
              </a:rPr>
              <a:t> </a:t>
            </a:r>
            <a:r>
              <a:rPr lang="ru-RU" dirty="0" err="1" smtClean="0">
                <a:ea typeface="+mn-lt"/>
                <a:cs typeface="+mn-lt"/>
              </a:rPr>
              <a:t>Hermitage</a:t>
            </a:r>
            <a:r>
              <a:rPr lang="ru-RU" dirty="0" smtClean="0">
                <a:ea typeface="+mn-lt"/>
                <a:cs typeface="+mn-lt"/>
              </a:rPr>
              <a:t> </a:t>
            </a:r>
            <a:r>
              <a:rPr lang="en-US" dirty="0" smtClean="0">
                <a:ea typeface="+mn-lt"/>
                <a:cs typeface="+mn-lt"/>
              </a:rPr>
              <a:t>Palace</a:t>
            </a: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ED063C7D-63D3-41DF-A07D-6F37F89B2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>
                <a:ea typeface="+mn-lt"/>
                <a:cs typeface="+mn-lt"/>
              </a:rPr>
              <a:t>T</a:t>
            </a:r>
            <a:r>
              <a:rPr lang="ru-RU" dirty="0" err="1" smtClean="0">
                <a:ea typeface="+mn-lt"/>
                <a:cs typeface="+mn-lt"/>
              </a:rPr>
              <a:t>he</a:t>
            </a:r>
            <a:r>
              <a:rPr lang="ru-RU" dirty="0" smtClean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Field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of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Mars</a:t>
            </a:r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D114D14-9833-4636-8049-B3BDD4E05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err="1">
                <a:ea typeface="+mj-lt"/>
                <a:cs typeface="+mj-lt"/>
              </a:rPr>
              <a:t>The</a:t>
            </a:r>
            <a:r>
              <a:rPr lang="ru-RU" b="1" u="sng" dirty="0">
                <a:ea typeface="+mj-lt"/>
                <a:cs typeface="+mj-lt"/>
              </a:rPr>
              <a:t> </a:t>
            </a:r>
            <a:r>
              <a:rPr lang="ru-RU" b="1" u="sng" dirty="0" err="1">
                <a:ea typeface="+mj-lt"/>
                <a:cs typeface="+mj-lt"/>
              </a:rPr>
              <a:t>main</a:t>
            </a:r>
            <a:r>
              <a:rPr lang="ru-RU" b="1" u="sng" dirty="0">
                <a:ea typeface="+mj-lt"/>
                <a:cs typeface="+mj-lt"/>
              </a:rPr>
              <a:t> </a:t>
            </a:r>
            <a:r>
              <a:rPr lang="ru-RU" b="1" u="sng" dirty="0" err="1">
                <a:ea typeface="+mj-lt"/>
                <a:cs typeface="+mj-lt"/>
              </a:rPr>
              <a:t>sights</a:t>
            </a:r>
            <a:r>
              <a:rPr lang="ru-RU" b="1" u="sng" dirty="0">
                <a:ea typeface="+mj-lt"/>
                <a:cs typeface="+mj-lt"/>
              </a:rPr>
              <a:t> </a:t>
            </a:r>
            <a:r>
              <a:rPr lang="ru-RU" b="1" u="sng" dirty="0" err="1">
                <a:ea typeface="+mj-lt"/>
                <a:cs typeface="+mj-lt"/>
              </a:rPr>
              <a:t>of</a:t>
            </a:r>
            <a:r>
              <a:rPr lang="ru-RU" b="1" u="sng" dirty="0">
                <a:ea typeface="+mj-lt"/>
                <a:cs typeface="+mj-lt"/>
              </a:rPr>
              <a:t> </a:t>
            </a:r>
            <a:r>
              <a:rPr lang="ru-RU" b="1" u="sng" dirty="0" err="1">
                <a:ea typeface="+mj-lt"/>
                <a:cs typeface="+mj-lt"/>
              </a:rPr>
              <a:t>Saint</a:t>
            </a:r>
            <a:r>
              <a:rPr lang="ru-RU" b="1" u="sng" dirty="0">
                <a:ea typeface="+mj-lt"/>
                <a:cs typeface="+mj-lt"/>
              </a:rPr>
              <a:t> </a:t>
            </a:r>
            <a:r>
              <a:rPr lang="ru-RU" b="1" u="sng" dirty="0" err="1">
                <a:ea typeface="+mj-lt"/>
                <a:cs typeface="+mj-lt"/>
              </a:rPr>
              <a:t>Petersburg</a:t>
            </a:r>
            <a:r>
              <a:rPr lang="ru-RU" b="1" u="sng" dirty="0">
                <a:ea typeface="+mj-lt"/>
                <a:cs typeface="+mj-lt"/>
              </a:rPr>
              <a:t>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440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B0F4F2-76C7-4602-AD17-D670B136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b="1" dirty="0"/>
              <a:t>SAINT ISAAC’S CATHEDRAL</a:t>
            </a:r>
          </a:p>
          <a:p>
            <a:pPr algn="ctr"/>
            <a:endParaRPr lang="en-US" sz="2200" dirty="0"/>
          </a:p>
        </p:txBody>
      </p:sp>
      <p:pic>
        <p:nvPicPr>
          <p:cNvPr id="5" name="Рисунок 40" descr="Изображение выглядит как здание, внешний, город, гора&#10;&#10;Автоматически созданное описание">
            <a:extLst>
              <a:ext uri="{FF2B5EF4-FFF2-40B4-BE49-F238E27FC236}">
                <a16:creationId xmlns:a16="http://schemas.microsoft.com/office/drawing/2014/main" id="{B74B55CE-1279-4090-8F91-40D6E19CE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85" r="9085"/>
          <a:stretch/>
        </p:blipFill>
        <p:spPr>
          <a:xfrm>
            <a:off x="1074056" y="1937431"/>
            <a:ext cx="9289143" cy="4486275"/>
          </a:xfrm>
        </p:spPr>
      </p:pic>
    </p:spTree>
    <p:extLst>
      <p:ext uri="{BB962C8B-B14F-4D97-AF65-F5344CB8AC3E}">
        <p14:creationId xmlns:p14="http://schemas.microsoft.com/office/powerpoint/2010/main" val="32332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Изображение выглядит как небо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CFC93EE4-17A7-4C60-8B34-01CF9B4C7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6426" y="1825625"/>
            <a:ext cx="7251793" cy="4836432"/>
          </a:xfr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40B3857C-8207-4CF0-92D7-25EE0415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ea typeface="+mn-lt"/>
                <a:cs typeface="+mn-lt"/>
              </a:rPr>
              <a:t>T</a:t>
            </a:r>
            <a:r>
              <a:rPr lang="ru-RU" sz="3200" b="1" dirty="0" err="1" smtClean="0">
                <a:ea typeface="+mn-lt"/>
                <a:cs typeface="+mn-lt"/>
              </a:rPr>
              <a:t>he</a:t>
            </a:r>
            <a:r>
              <a:rPr lang="ru-RU" sz="3200" b="1" dirty="0" smtClean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Church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of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the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Savior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on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Spilled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Blood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420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Изображение выглядит как небо, внешний, сцена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C05AFBBA-093C-4910-8A19-B4E08FC92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087" y="1825625"/>
            <a:ext cx="7344349" cy="4749346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E3432E8-4048-4689-8276-977A9B8A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>
                <a:ea typeface="+mn-lt"/>
                <a:cs typeface="+mn-lt"/>
              </a:rPr>
              <a:t>Kazan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Cathedral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51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Изображение выглядит как внешний, несколько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99BFBB9D-E0CA-4F88-A8FC-C27166AA2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172" y="1825625"/>
            <a:ext cx="7153332" cy="4768888"/>
          </a:xfr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1F79879C-AC6A-43A9-A6F6-40D163912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err="1">
                <a:ea typeface="+mn-lt"/>
                <a:cs typeface="+mn-lt"/>
              </a:rPr>
              <a:t>T</a:t>
            </a:r>
            <a:r>
              <a:rPr lang="ru-RU" sz="3200" b="1" dirty="0" err="1" smtClean="0">
                <a:ea typeface="+mn-lt"/>
                <a:cs typeface="+mn-lt"/>
              </a:rPr>
              <a:t>he</a:t>
            </a:r>
            <a:r>
              <a:rPr lang="ru-RU" sz="3200" b="1" dirty="0" smtClean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Peter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and</a:t>
            </a:r>
            <a:r>
              <a:rPr lang="ru-RU" sz="3200" b="1" dirty="0">
                <a:ea typeface="+mn-lt"/>
                <a:cs typeface="+mn-lt"/>
              </a:rPr>
              <a:t> </a:t>
            </a:r>
            <a:r>
              <a:rPr lang="ru-RU" sz="3200" b="1" dirty="0" err="1" smtClean="0">
                <a:ea typeface="+mn-lt"/>
                <a:cs typeface="+mn-lt"/>
              </a:rPr>
              <a:t>Paul</a:t>
            </a:r>
            <a:r>
              <a:rPr lang="en-US" sz="3200" b="1" dirty="0" smtClean="0">
                <a:ea typeface="+mn-lt"/>
                <a:cs typeface="+mn-lt"/>
              </a:rPr>
              <a:t>’s</a:t>
            </a:r>
            <a:r>
              <a:rPr lang="ru-RU" sz="3200" b="1" dirty="0" smtClean="0">
                <a:ea typeface="+mn-lt"/>
                <a:cs typeface="+mn-lt"/>
              </a:rPr>
              <a:t> </a:t>
            </a:r>
            <a:r>
              <a:rPr lang="ru-RU" sz="3200" b="1" dirty="0" err="1">
                <a:ea typeface="+mn-lt"/>
                <a:cs typeface="+mn-lt"/>
              </a:rPr>
              <a:t>Fortress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9412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ода, внешний, закат&#10;&#10;Автоматически созданное описание">
            <a:extLst>
              <a:ext uri="{FF2B5EF4-FFF2-40B4-BE49-F238E27FC236}">
                <a16:creationId xmlns:a16="http://schemas.microsoft.com/office/drawing/2014/main" id="{E9A9D1D8-C1BD-4230-94A5-CDBA4735E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1489037" y="1825624"/>
            <a:ext cx="8479638" cy="476386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FAC1C13-8344-4730-AB60-C7AF3C122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kern="1200" cap="all" spc="390" baseline="0" dirty="0" smtClean="0">
                <a:latin typeface="+mj-lt"/>
                <a:ea typeface="+mj-ea"/>
                <a:cs typeface="+mj-cs"/>
              </a:rPr>
              <a:t>The</a:t>
            </a:r>
            <a:r>
              <a:rPr lang="en-US" sz="2800" b="1" kern="1200" cap="all" spc="390" dirty="0" smtClean="0">
                <a:latin typeface="+mj-lt"/>
                <a:ea typeface="+mj-ea"/>
                <a:cs typeface="+mj-cs"/>
              </a:rPr>
              <a:t> PALACE BRIDGE</a:t>
            </a:r>
            <a:endParaRPr lang="en-US" sz="2800" b="1" kern="1200" cap="all" spc="390" baseline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75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67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Saint Petersburg</vt:lpstr>
      <vt:lpstr>Saint Petersburg is a big Russian city with a population of about 5 million people. The city was founded in 1703 by Peter the Great.</vt:lpstr>
      <vt:lpstr>The main sights of Saint Petersburg:</vt:lpstr>
      <vt:lpstr>SAINT ISAAC’S CATHEDRAL </vt:lpstr>
      <vt:lpstr>The Church of the Savior on Spilled Blood</vt:lpstr>
      <vt:lpstr>Kazan Cathedral</vt:lpstr>
      <vt:lpstr>The Peter and Paul’s Fortress</vt:lpstr>
      <vt:lpstr>The PALACE BRIDGE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Cities of the Russian federation</dc:title>
  <dc:creator>Пользователь Asus</dc:creator>
  <cp:lastModifiedBy>Пользователь Asus</cp:lastModifiedBy>
  <cp:revision>4</cp:revision>
  <dcterms:created xsi:type="dcterms:W3CDTF">2021-12-06T21:18:09Z</dcterms:created>
  <dcterms:modified xsi:type="dcterms:W3CDTF">2021-12-06T21:44:12Z</dcterms:modified>
</cp:coreProperties>
</file>