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414" autoAdjust="0"/>
  </p:normalViewPr>
  <p:slideViewPr>
    <p:cSldViewPr>
      <p:cViewPr varScale="1">
        <p:scale>
          <a:sx n="38" d="100"/>
          <a:sy n="38" d="100"/>
        </p:scale>
        <p:origin x="-23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E8FCF-9673-458B-ACE8-151FDF8D70C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37C54-C0D4-484E-B9C6-5571F0903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Электролечение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— 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лечение при помощи воздействия на пациента электрического тока или электромагнитного поля, наиболее широко применяемая разновидность физиотерапии.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Поскольку многие физиологические процессы (например передача нервных импульсов, перенос веществ через клеточную мембрану) связаны с появлением разности потенциалов или электрического тока, электромагнитное поле и электрический ток могут оказывать, в зависимости от их силы и частоты, разнообразное влияние на состояние отдельных органов и организма в целом.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Есть сведения, что ещё в глубокой древности люди пользовались электрическим действием янтаря и разрядами электрических рыб для лечения параличей,  и ревматических </a:t>
            </a:r>
            <a:r>
              <a:rPr lang="ru-RU" sz="1600" b="0" i="0" kern="12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болей.</a:t>
            </a:r>
            <a:endParaRPr lang="ru-RU" sz="1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Интерференцтерапия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метод лечебного использования интерференционных токов. Физическую основу метода составляет сложение двух электромагнитных колебаний одинаковой амплитуды и близкой частоты, в результате которого происходит их интерференция.  Интерференционные токи вызывают изменение функциональных свойств гладких мышц и что позволяет воздействовать на внутренние органы на большой площади.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Флюктуоризация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лечебное использование переменных токов со спонтанно изменяющимися частотами и амплитудой. Возникающие асинхронные  потоки подавляют </a:t>
            </a:r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импульсацию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из болевого очага.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Ультратонотерапия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лечебное применение переменных токов высокого напряжения. При подведении к больному переменных токов в пространстве между телом и электродом образуется тихий разряд и в поверхностных тканях возникает ток проводимости. Выделяющееся в разрядном промежутке тепло вызывает расширение </a:t>
            </a:r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спазмированных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поверхностных сосудов, усиливает кровоток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Местная дарсонвализация – лечебное воздействие на отдельные участки тела больного слабым импульсным переменным током высокого напряжения и средней частоты. Наибольшая плотность токов  при данном методе возникает в поверхностных тканях. Модулированные  токи средней частоты (тихий разряд) вызывают раздражение  чувствительных нервных волокон кожи, что приводит к изменению их возбудимости.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Франклинизация – лечебное воздействие на больного постоянным электрическим полем высокой напряженности. В условиях действия на больного вертикального электрического поля его напряженность в области головы может достигать 90 кВ/м . Напряженность электрического поля внутри тела будет меньше в 10,6 раз. Электрическое поле при местном воздействии снижает возбудимость и проводимость свободных нервных окончаний кожи и слизистых, усиливает местный кровоток.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Инфитатерапия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лечебное применение импульсных низкочастотных электрических полей малой напряженности. При воздействии на больного плотность токов проводимости в поверхностных тканях не превышает 10 – 6 А/м . Такие токи не влияют на функциональные свойства возбудимых тканей. Однако выявлено тормозное действие импульсного низкочастотного электрического поля на корковые процессы, что приводит к  активации центральных структур нервной 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Электростатический массаж – лечебное применение импульсных электрических полей высокой напряженности. Действующий фактор – низкочастотный искровой разряд, вызывающий у больного ритмическую фибрилляцию миофибрилл и вибрацию кожи за счет образования </a:t>
            </a:r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микроударных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волн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Ультравысокочастотная (УВЧ) терапия – лечебное использование электрической составляющей переменного электромагнитного поля высокой и ультравысокой частоты. Волны УВЧ-диапазона воздействуют на значительные участки тела, если они находятся в ближней зоне источника электромагнитного поля. механизме действия УВЧ-терапии условно выделяют нетепловой  и тепловой компоненты. Проявлением нетеплового эффекта воздействия считается нагрев биологических тканей не более чем на 0,1 °С. Но даже такая температура вызывает модуляционные эффекты в области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Дециметроволновая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терапия – лечебное применение электромагнитных волн дециметрового диапазона. Под действием электромагнитных волн в тканях возникают ориентационные колебания дипольных молекул связанной воды. Следствия этих процессов – активизация клеточного дыхания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Крайне высокочастотная терапия – лечебное применение электромагнитных волн миллиметрового диапазона. Естественные электромагнитные волны миллиметрового диапазона, излучаемые Солнцем и планетами, поглощаются атмосферой и не достигают поверхности Земли. Реакция организма развивается в рамках общего адаптационного синдрома и проявляется в увеличении  сопротивляемости организма к факторам внешней среды.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второй половине XVIII века, после изобретения лейденской банки, а потом гальванического элемента, началось широкое применение электричества в медицине. Поскольку теория электромагнитных явлений ещё не была тогда разработана, электролечение применялось эмпирически. В дальнейшем, на протяжении XIX века, развитие и усовершенствование методов электротерапии шло параллельно с изучением законов электромагнетизма и электрофизиологии.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того, как С.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Ледюк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открыл, что некоторые вещества проникают под действием электрического тока через неповрежденную кожу, был предложен 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электрофарез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— введение в организм лекарств при помощи этого явления.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Основы современных методик использования постоянного и переменного низкочастотного токов были разработаны в 1835—1855 годах Г.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Дюшеном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которого иногда называют «отцом электротерапии».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Первую «</a:t>
            </a:r>
            <a:r>
              <a:rPr lang="ru-RU" sz="1600" b="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электрическо</a:t>
            </a:r>
            <a:r>
              <a:rPr lang="ru-RU" sz="1600" b="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-гальваническую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лечебницу открыл в России в 1866 году доктор Н.Г. Яковлев. После изобретения Н. Тесла в 1891 году высокочастотного трансформатора Ж.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Ансорваль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предложил метод электролечения, названный впоследствии дарсонвализацией. 1905 году ученые разработали метод 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диаметрии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— воздействия на организм высокочастотным током низкого напряжения и большой силы.</a:t>
            </a:r>
          </a:p>
          <a:p>
            <a:endParaRPr lang="ru-RU" sz="1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Электролечение – основной и наиболее обширный раздел аппаратной физиотерапии как по разнообразию применяемых видов энергии, так и по методикам проведения процедур.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Степень биологического воздействия электромагнитных полей на организм человека зависит от частоты колебаний, напряженности и интенсивности поля, режима его генерации (импульсное, непрерывное), длительности воздействия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Гальванизация – лечебное применение постоянного электрического тока. Под действием приложенного к тканям электромагнитного поля в них возникает ток проводимости. Положительно заряженные частицы – катионы – движутся по направлению к отрицательному полюсу – катоду, а отрицательно заряженные – анионы – к положительно заряженному электроду – аноду. Подойдя к металлической пластине электрода, ионы восстанавливают свою наружную электронную оболочку – теряют свой заряд – и превращаются в атомы, обладающие большой химической активностью. Постоянный электрический ток вызывает в биологических тканях целый ряд физико-химических эффектов – электролиз, поляризацию, электродиффузию, </a:t>
            </a:r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электроосмос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Лечебное действие гальванизации выражается в противовоспалительном эффекте.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Лекарственный электрофорез Лекарственный электрофорез – это сочетание воздействия на организм постоянного электрического поля и вводимого с его помощью лекарственного вещества. При использовании данного метода к механизмам биологического действия постоянного тока добавляются лечебные эффекты от вводимого лекарственного препарата. Лекарственные вещества в растворе </a:t>
            </a:r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диссоциируют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 ионы, образующие в дальнейшем заряженные гидрофильные комплексы. При помещении таких растворов в электрическое поле содержащиеся в них ионы перемещаются к противоположным полюсам. Феномен движения дисперсных частиц относительно жидкой фазы под действием сил электрического поля называется электрофорезом. Если на пути находятся биологические ткани, то ионы лекарственных веществ проникают в глубину тканей и оказывают лечебное воздействие. Наибольшей подвижностью в электрическом поле обладают лекарственные вещества, растворенные в воде.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Электросонтерапия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лечебное воздействие импульсных токов на структуры головного мозга, которое у пациента вызывает состояние сна или сонливости. Используемые в данном методе импульсные токи проникают в полость черепа через отверстия глазниц. Максимальная плотность тока возникает по ходу сосудов основания черепа. Формирующиеся здесь токи проводимости оказывают непосредственное воздействие на сенсорные ядра черепно-мозговых нервов.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Транскраниальная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электроанальгезия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лечебное воздействие на кожные покровы головы импульсными токами, вызывающими обезболивание или снижение интенсивности болевых ощущений.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Диадинамотерапия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метод лечебного воздействия на организм импульсными токами. Используемые в данном методе  токи ритмически возбуждают  нервные проводники . Показания –заболевания периферической нервной системы, травматические повреждения костно-мышечной системы, гипертоническая болезнь, бронхиальная астма.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Ритмическое воздействие импульсов электрического тока, длительность и частота которых соизмерима с продолжительностью нервных импульсов и частотой их следования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Амплипульстерапия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лечебное воздействие на организм синусоидальными модулированными токами. Основным действующим фактором данного метода является переменный электрический ток частотой 5000 Гц, модулированный по амплитуде. Наряду с амплитудной такие токи подвергаются также и низкочастотной модуляции. Подводимые к телу больного синусоидальные модулированные токи вызывают в подлежащих тканях значительные токи проводимости, которые возбуждают нервные и мышечные волокна. Лечебные </a:t>
            </a:r>
            <a:r>
              <a:rPr lang="ru-RU" sz="16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эффект-купирования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болевого синдрома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7C54-C0D4-484E-B9C6-5571F090353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37CC46-F10A-47B9-BB74-D82D6066427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DA887D-F10F-4109-AF50-DE0E11840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8572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Использование электрических токов и электромагнитных полей в терапии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2714620"/>
            <a:ext cx="3771904" cy="35719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Работу выполнили</a:t>
            </a:r>
          </a:p>
          <a:p>
            <a:pPr algn="r"/>
            <a:r>
              <a:rPr lang="ru-RU" dirty="0" smtClean="0"/>
              <a:t>Ученики 11 класса</a:t>
            </a:r>
          </a:p>
          <a:p>
            <a:pPr algn="r"/>
            <a:r>
              <a:rPr lang="ru-RU" dirty="0" smtClean="0"/>
              <a:t>Средней школы №6</a:t>
            </a:r>
          </a:p>
          <a:p>
            <a:pPr algn="r"/>
            <a:r>
              <a:rPr lang="ru-RU" dirty="0" err="1" smtClean="0"/>
              <a:t>Монзиков</a:t>
            </a:r>
            <a:r>
              <a:rPr lang="ru-RU" dirty="0" smtClean="0"/>
              <a:t> Родион</a:t>
            </a:r>
          </a:p>
          <a:p>
            <a:pPr algn="r"/>
            <a:r>
              <a:rPr lang="ru-RU" dirty="0" smtClean="0"/>
              <a:t>Смирнов Дмитрий</a:t>
            </a:r>
          </a:p>
          <a:p>
            <a:pPr algn="r"/>
            <a:r>
              <a:rPr lang="ru-RU" dirty="0" err="1" smtClean="0"/>
              <a:t>Шахнов</a:t>
            </a:r>
            <a:r>
              <a:rPr lang="ru-RU" dirty="0" smtClean="0"/>
              <a:t> Александр</a:t>
            </a:r>
          </a:p>
          <a:p>
            <a:pPr algn="r"/>
            <a:r>
              <a:rPr lang="ru-RU" dirty="0" smtClean="0"/>
              <a:t>Кононенко Евгений</a:t>
            </a:r>
          </a:p>
          <a:p>
            <a:pPr algn="r"/>
            <a:r>
              <a:rPr lang="ru-RU" dirty="0" smtClean="0"/>
              <a:t>Терентьев Семен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Интерференцтерапия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interferential-current-stimulator-ict--768x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1455420"/>
            <a:ext cx="5852160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Флюктуоризация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22e3478a82ea0988b230275082741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71612"/>
            <a:ext cx="6693991" cy="4382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Ультратонотерапия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ylq0m4q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Местная дарсонвализация.</a:t>
            </a:r>
            <a:endParaRPr lang="ru-RU" dirty="0"/>
          </a:p>
        </p:txBody>
      </p:sp>
      <p:pic>
        <p:nvPicPr>
          <p:cNvPr id="3" name="Рисунок 2" descr="415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571612"/>
            <a:ext cx="5881710" cy="42386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Франклинизация.</a:t>
            </a:r>
            <a:endParaRPr lang="ru-RU" dirty="0"/>
          </a:p>
        </p:txBody>
      </p:sp>
      <p:pic>
        <p:nvPicPr>
          <p:cNvPr id="3" name="Рисунок 2" descr="_13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643050"/>
            <a:ext cx="4114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Инфитатерапия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infita-terapiya-700x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Электростатический массаж.</a:t>
            </a:r>
            <a:endParaRPr lang="ru-RU" dirty="0"/>
          </a:p>
        </p:txBody>
      </p:sp>
      <p:pic>
        <p:nvPicPr>
          <p:cNvPr id="3" name="Рисунок 2" descr="22mad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6738958" cy="44814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Дециметроволновая</a:t>
            </a:r>
            <a:r>
              <a:rPr lang="ru-RU" dirty="0" smtClean="0"/>
              <a:t> терапия.</a:t>
            </a:r>
            <a:endParaRPr lang="ru-RU" dirty="0"/>
          </a:p>
        </p:txBody>
      </p:sp>
      <p:pic>
        <p:nvPicPr>
          <p:cNvPr id="3" name="Рисунок 2" descr="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643050"/>
            <a:ext cx="5712626" cy="41257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Сантиметроволновая</a:t>
            </a:r>
            <a:r>
              <a:rPr lang="ru-RU" dirty="0" smtClean="0"/>
              <a:t> терапия.</a:t>
            </a:r>
            <a:endParaRPr lang="ru-RU" dirty="0"/>
          </a:p>
        </p:txBody>
      </p:sp>
      <p:pic>
        <p:nvPicPr>
          <p:cNvPr id="3" name="Рисунок 2" descr="P1030253-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500174"/>
            <a:ext cx="5905509" cy="44291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Крайне высокочастотная терапия.</a:t>
            </a:r>
            <a:endParaRPr lang="ru-RU" dirty="0"/>
          </a:p>
        </p:txBody>
      </p:sp>
      <p:pic>
        <p:nvPicPr>
          <p:cNvPr id="3" name="Рисунок 2" descr="kvchn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571612"/>
            <a:ext cx="7089478" cy="43043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pic>
        <p:nvPicPr>
          <p:cNvPr id="5" name="Рисунок 4" descr="Физиотера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571612"/>
            <a:ext cx="4597715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714489"/>
            <a:ext cx="650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Электромагнитные методы лечения человека широко применяются в медицине. Миллионы людей используют их для восстановления энергии и укрепления иммунной системы, снятия боли и улучшения общего состояния, преодоления стрессов и депрессий, улучшения кровообращения, снятия отеков тканей.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Гальванизация.</a:t>
            </a:r>
            <a:endParaRPr lang="ru-RU" dirty="0"/>
          </a:p>
        </p:txBody>
      </p:sp>
      <p:pic>
        <p:nvPicPr>
          <p:cNvPr id="3" name="Рисунок 2" descr="apparat-galvanika-sd-2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42110"/>
            <a:ext cx="5334000" cy="357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Лекарственный электрофорез.</a:t>
            </a:r>
            <a:endParaRPr lang="ru-RU" dirty="0"/>
          </a:p>
        </p:txBody>
      </p:sp>
      <p:pic>
        <p:nvPicPr>
          <p:cNvPr id="3" name="Рисунок 2" descr="elektrofo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643050"/>
            <a:ext cx="6650865" cy="443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Электросонтерапия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elektro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14488"/>
            <a:ext cx="6215074" cy="414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Транскраниальная</a:t>
            </a:r>
            <a:r>
              <a:rPr lang="ru-RU" dirty="0" smtClean="0"/>
              <a:t> </a:t>
            </a:r>
            <a:r>
              <a:rPr lang="ru-RU" dirty="0" err="1" smtClean="0"/>
              <a:t>электроанальгезия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TES-terap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714488"/>
            <a:ext cx="6643702" cy="4336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Диадинамотерапия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Диадинамотера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571612"/>
            <a:ext cx="5349900" cy="431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Короткоимпульсная</a:t>
            </a:r>
            <a:r>
              <a:rPr lang="ru-RU" dirty="0" smtClean="0"/>
              <a:t> </a:t>
            </a:r>
            <a:r>
              <a:rPr lang="ru-RU" dirty="0" err="1" smtClean="0"/>
              <a:t>электроанальгезия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14488"/>
            <a:ext cx="6572296" cy="4691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Амплипульстерапия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post_5c1746e394b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28736"/>
            <a:ext cx="6044580" cy="45275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1063</Words>
  <Application>Microsoft Office PowerPoint</Application>
  <PresentationFormat>Экран (4:3)</PresentationFormat>
  <Paragraphs>76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Использование электрических токов и электромагнитных полей в терапии</vt:lpstr>
      <vt:lpstr>Введение.</vt:lpstr>
      <vt:lpstr>Гальванизация.</vt:lpstr>
      <vt:lpstr>Лекарственный электрофорез.</vt:lpstr>
      <vt:lpstr>Электросонтерапия.</vt:lpstr>
      <vt:lpstr>Транскраниальная электроанальгезия.</vt:lpstr>
      <vt:lpstr>Диадинамотерапия.</vt:lpstr>
      <vt:lpstr>Короткоимпульсная электроанальгезия.</vt:lpstr>
      <vt:lpstr>Амплипульстерапия.</vt:lpstr>
      <vt:lpstr>Интерференцтерапия.</vt:lpstr>
      <vt:lpstr>Флюктуоризация.</vt:lpstr>
      <vt:lpstr>Ультратонотерапия.</vt:lpstr>
      <vt:lpstr>Местная дарсонвализация.</vt:lpstr>
      <vt:lpstr>Франклинизация.</vt:lpstr>
      <vt:lpstr>Инфитатерапия.</vt:lpstr>
      <vt:lpstr>Электростатический массаж.</vt:lpstr>
      <vt:lpstr>Дециметроволновая терапия.</vt:lpstr>
      <vt:lpstr>Сантиметроволновая терапия.</vt:lpstr>
      <vt:lpstr>Крайне высокочастотная терапия.</vt:lpstr>
      <vt:lpstr>Вывод: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электрических токов и электромагнитных полей в терапии</dc:title>
  <dc:creator>001</dc:creator>
  <cp:lastModifiedBy>Toshiba</cp:lastModifiedBy>
  <cp:revision>34</cp:revision>
  <dcterms:created xsi:type="dcterms:W3CDTF">2021-11-26T19:07:00Z</dcterms:created>
  <dcterms:modified xsi:type="dcterms:W3CDTF">2021-11-30T18:48:16Z</dcterms:modified>
</cp:coreProperties>
</file>