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7" r:id="rId4"/>
    <p:sldId id="258" r:id="rId5"/>
    <p:sldId id="259" r:id="rId6"/>
    <p:sldId id="264" r:id="rId7"/>
    <p:sldId id="261" r:id="rId8"/>
    <p:sldId id="262" r:id="rId9"/>
    <p:sldId id="263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6C8-D503-4904-9342-885B94A207F7}" type="datetimeFigureOut">
              <a:rPr lang="ru-RU" smtClean="0"/>
              <a:pPr/>
              <a:t>30.09.2021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604B-C671-4469-84F4-718514C9115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6C8-D503-4904-9342-885B94A207F7}" type="datetimeFigureOut">
              <a:rPr lang="ru-RU" smtClean="0"/>
              <a:pPr/>
              <a:t>30.09.2021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604B-C671-4469-84F4-718514C9115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6C8-D503-4904-9342-885B94A207F7}" type="datetimeFigureOut">
              <a:rPr lang="ru-RU" smtClean="0"/>
              <a:pPr/>
              <a:t>30.09.2021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604B-C671-4469-84F4-718514C91155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6C8-D503-4904-9342-885B94A207F7}" type="datetimeFigureOut">
              <a:rPr lang="ru-RU" smtClean="0"/>
              <a:pPr/>
              <a:t>30.09.2021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604B-C671-4469-84F4-718514C9115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6C8-D503-4904-9342-885B94A207F7}" type="datetimeFigureOut">
              <a:rPr lang="ru-RU" smtClean="0"/>
              <a:pPr/>
              <a:t>30.09.2021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604B-C671-4469-84F4-718514C9115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6C8-D503-4904-9342-885B94A207F7}" type="datetimeFigureOut">
              <a:rPr lang="ru-RU" smtClean="0"/>
              <a:pPr/>
              <a:t>30.09.2021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604B-C671-4469-84F4-718514C9115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6C8-D503-4904-9342-885B94A207F7}" type="datetimeFigureOut">
              <a:rPr lang="ru-RU" smtClean="0"/>
              <a:pPr/>
              <a:t>30.09.2021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604B-C671-4469-84F4-718514C9115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6C8-D503-4904-9342-885B94A207F7}" type="datetimeFigureOut">
              <a:rPr lang="ru-RU" smtClean="0"/>
              <a:pPr/>
              <a:t>30.09.2021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604B-C671-4469-84F4-718514C9115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6C8-D503-4904-9342-885B94A207F7}" type="datetimeFigureOut">
              <a:rPr lang="ru-RU" smtClean="0"/>
              <a:pPr/>
              <a:t>30.09.2021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604B-C671-4469-84F4-718514C9115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6C8-D503-4904-9342-885B94A207F7}" type="datetimeFigureOut">
              <a:rPr lang="ru-RU" smtClean="0"/>
              <a:pPr/>
              <a:t>30.09.2021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604B-C671-4469-84F4-718514C9115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6C8-D503-4904-9342-885B94A207F7}" type="datetimeFigureOut">
              <a:rPr lang="ru-RU" smtClean="0"/>
              <a:pPr/>
              <a:t>30.09.2021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604B-C671-4469-84F4-718514C9115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B4546C8-D503-4904-9342-885B94A207F7}" type="datetimeFigureOut">
              <a:rPr lang="ru-RU" smtClean="0"/>
              <a:pPr/>
              <a:t>30.09.2021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9F604B-C671-4469-84F4-718514C9115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780108"/>
          </a:xfrm>
        </p:spPr>
        <p:txBody>
          <a:bodyPr/>
          <a:lstStyle/>
          <a:p>
            <a:r>
              <a:rPr lang="ru-RU" dirty="0" smtClean="0"/>
              <a:t>Тема: Рыбные полуфабрикаты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4797152"/>
            <a:ext cx="5464696" cy="1248544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Выполнил: Студент 2 курса </a:t>
            </a:r>
            <a:r>
              <a:rPr lang="ru-RU" sz="1800" dirty="0" err="1" smtClean="0">
                <a:solidFill>
                  <a:schemeClr val="tx1"/>
                </a:solidFill>
              </a:rPr>
              <a:t>Ягутян</a:t>
            </a:r>
            <a:r>
              <a:rPr lang="ru-RU" sz="1800" dirty="0" smtClean="0">
                <a:solidFill>
                  <a:schemeClr val="tx1"/>
                </a:solidFill>
              </a:rPr>
              <a:t> Р.А.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Преподаватель: </a:t>
            </a:r>
            <a:r>
              <a:rPr lang="ru-RU" sz="1800" dirty="0" err="1" smtClean="0">
                <a:solidFill>
                  <a:schemeClr val="tx1"/>
                </a:solidFill>
              </a:rPr>
              <a:t>Краснокутская</a:t>
            </a:r>
            <a:r>
              <a:rPr lang="ru-RU" sz="1800" dirty="0" smtClean="0">
                <a:solidFill>
                  <a:schemeClr val="tx1"/>
                </a:solidFill>
              </a:rPr>
              <a:t> И.А.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764704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/>
              <a:t>ОГАПОУ «Борисовский агромеханический техникум»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9527" y="4150821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МДК 01.02 Процессы приготовления, подготовки к реализации кулинарных полуфабрикатов.</a:t>
            </a:r>
          </a:p>
        </p:txBody>
      </p:sp>
    </p:spTree>
    <p:extLst>
      <p:ext uri="{BB962C8B-B14F-4D97-AF65-F5344CB8AC3E}">
        <p14:creationId xmlns:p14="http://schemas.microsoft.com/office/powerpoint/2010/main" val="3265654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47664" y="3068960"/>
            <a:ext cx="6192688" cy="3240360"/>
          </a:xfrm>
        </p:spPr>
        <p:txBody>
          <a:bodyPr>
            <a:normAutofit/>
          </a:bodyPr>
          <a:lstStyle/>
          <a:p>
            <a:r>
              <a:rPr lang="ru-RU" sz="1800" dirty="0"/>
              <a:t>Рыбные полуфабрикаты не рекомендуется хранить, так как рыба содержит много воды и быстро портится. В случае необходимости потрошеную и промытую рыбу хранят в холодильных камерах или шкафах. Нарезать полуфабрикаты следует не ранее чем за 2 часа до их тепловой обработки. Полуфабрикаты нужно сразу укладывать на противни. Хранят их на льду или в холодильных шкафах при температуре от 0 до 4°. Общий срок реализации полуфабрикатов, при условии их хранения в охлаждаемых помещениях, не должен превышать 24 часа с момента их изготовления.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268760"/>
            <a:ext cx="3168352" cy="1224136"/>
          </a:xfrm>
        </p:spPr>
        <p:txBody>
          <a:bodyPr/>
          <a:lstStyle/>
          <a:p>
            <a:r>
              <a:rPr lang="ru-RU" dirty="0"/>
              <a:t>Хранение </a:t>
            </a:r>
            <a:r>
              <a:rPr lang="ru-RU" dirty="0" smtClean="0"/>
              <a:t>полуфабрикатов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100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914400" y="1628800"/>
            <a:ext cx="6609928" cy="385760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1. Богданов, В.Д. Рыбные продукты с регулируемой структурой. Учебное пособие для ВУЗов / В.Д. Богданов. - М.: Мир, </a:t>
            </a:r>
            <a:r>
              <a:rPr lang="ru-RU" b="1" dirty="0"/>
              <a:t>2018</a:t>
            </a:r>
            <a:r>
              <a:rPr lang="ru-RU" dirty="0"/>
              <a:t>. - </a:t>
            </a:r>
            <a:r>
              <a:rPr lang="ru-RU" b="1" dirty="0"/>
              <a:t>325</a:t>
            </a:r>
            <a:r>
              <a:rPr lang="ru-RU" dirty="0"/>
              <a:t> c.</a:t>
            </a:r>
            <a:br>
              <a:rPr lang="ru-RU" dirty="0"/>
            </a:br>
            <a:r>
              <a:rPr lang="ru-RU" dirty="0"/>
              <a:t>2. Боровков, М. Ф. Ветеринарно-санитарная экспертиза с основами технологии и стандартизации продуктов животноводства / М.Ф. Боровков, В.П. Фролов, С.А. Серко. - М.: Лань, </a:t>
            </a:r>
            <a:r>
              <a:rPr lang="ru-RU" b="1" dirty="0"/>
              <a:t>2015</a:t>
            </a:r>
            <a:r>
              <a:rPr lang="ru-RU" dirty="0"/>
              <a:t>. - 448 c.</a:t>
            </a:r>
            <a:br>
              <a:rPr lang="ru-RU" dirty="0"/>
            </a:br>
            <a:r>
              <a:rPr lang="ru-RU" dirty="0"/>
              <a:t>3. Горелова, ; Рыба И Рыбные Товары / ; Горелова. - Москва: </a:t>
            </a:r>
            <a:r>
              <a:rPr lang="ru-RU" b="1" dirty="0"/>
              <a:t>РГГУ</a:t>
            </a:r>
            <a:r>
              <a:rPr lang="ru-RU" dirty="0"/>
              <a:t>, </a:t>
            </a:r>
            <a:r>
              <a:rPr lang="ru-RU" b="1" dirty="0"/>
              <a:t>2013</a:t>
            </a:r>
            <a:r>
              <a:rPr lang="ru-RU" dirty="0"/>
              <a:t>. - </a:t>
            </a:r>
            <a:r>
              <a:rPr lang="ru-RU" b="1" dirty="0"/>
              <a:t>444</a:t>
            </a:r>
            <a:r>
              <a:rPr lang="ru-RU" dirty="0"/>
              <a:t> c.</a:t>
            </a:r>
            <a:br>
              <a:rPr lang="ru-RU" dirty="0"/>
            </a:br>
            <a:r>
              <a:rPr lang="ru-RU" dirty="0"/>
              <a:t>4. Григорьев, А. А. Введение в технологию отрасли. Технология рыбы и рыбных продуктов / А.А. Григорьев, Г.И. Касьянов. - М.: </a:t>
            </a:r>
            <a:r>
              <a:rPr lang="ru-RU" dirty="0" err="1"/>
              <a:t>КолосС</a:t>
            </a:r>
            <a:r>
              <a:rPr lang="ru-RU" dirty="0"/>
              <a:t>, </a:t>
            </a:r>
            <a:r>
              <a:rPr lang="ru-RU" b="1" dirty="0"/>
              <a:t>2013</a:t>
            </a:r>
            <a:r>
              <a:rPr lang="ru-RU" dirty="0"/>
              <a:t>. - 112 c.</a:t>
            </a:r>
            <a:br>
              <a:rPr lang="ru-RU" dirty="0"/>
            </a:br>
            <a:r>
              <a:rPr lang="ru-RU" dirty="0"/>
              <a:t>5. Григорьев, А.А. Введение в технологию отрасли. Технология рыбы и рыбных продуктов. Учебное пособие / А.А. Григорьев. - М.: </a:t>
            </a:r>
            <a:r>
              <a:rPr lang="ru-RU" dirty="0" err="1"/>
              <a:t>КолосС</a:t>
            </a:r>
            <a:r>
              <a:rPr lang="ru-RU" dirty="0"/>
              <a:t>, </a:t>
            </a:r>
            <a:r>
              <a:rPr lang="ru-RU" b="1" dirty="0"/>
              <a:t>2013</a:t>
            </a:r>
            <a:r>
              <a:rPr lang="ru-RU" dirty="0"/>
              <a:t>. - </a:t>
            </a:r>
            <a:r>
              <a:rPr lang="ru-RU" b="1" dirty="0"/>
              <a:t>179</a:t>
            </a:r>
            <a:r>
              <a:rPr lang="ru-RU" dirty="0"/>
              <a:t> c.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79712" y="260648"/>
            <a:ext cx="3352800" cy="1252728"/>
          </a:xfrm>
        </p:spPr>
        <p:txBody>
          <a:bodyPr/>
          <a:lstStyle/>
          <a:p>
            <a:r>
              <a:rPr lang="ru-RU" dirty="0" smtClean="0"/>
              <a:t>Источник: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342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2348880"/>
            <a:ext cx="3312368" cy="4214391"/>
          </a:xfrm>
        </p:spPr>
        <p:txBody>
          <a:bodyPr>
            <a:normAutofit lnSpcReduction="10000"/>
          </a:bodyPr>
          <a:lstStyle/>
          <a:p>
            <a:r>
              <a:rPr lang="ru-RU" sz="1800" dirty="0"/>
              <a:t>Для варки разделанную рыбу нарезают на порционные куски с кожей и костями, поперек тушки, держа нож под прямым углом, начиная от головы. Кожу надрезают в двух-трех местах, чтобы куски не деформировались при варке.</a:t>
            </a:r>
          </a:p>
          <a:p>
            <a:r>
              <a:rPr lang="ru-RU" sz="1800" dirty="0"/>
              <a:t>Для припускания и запекания рыбу нарезают на куски с кожей без костей или на куски без кожи и костей, а рыбу осетровых пород - на куски без кожи и хрящей.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3352800" cy="1252728"/>
          </a:xfrm>
        </p:spPr>
        <p:txBody>
          <a:bodyPr/>
          <a:lstStyle/>
          <a:p>
            <a:r>
              <a:rPr lang="ru-RU" dirty="0"/>
              <a:t>Полуфабрикаты для варки, припускания и запекания</a:t>
            </a:r>
            <a:r>
              <a:rPr lang="ru-RU" b="0" dirty="0"/>
              <a:t>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068960"/>
            <a:ext cx="3486762" cy="2683172"/>
          </a:xfrm>
        </p:spPr>
      </p:pic>
    </p:spTree>
    <p:extLst>
      <p:ext uri="{BB962C8B-B14F-4D97-AF65-F5344CB8AC3E}">
        <p14:creationId xmlns:p14="http://schemas.microsoft.com/office/powerpoint/2010/main" val="885238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3568" y="2492896"/>
            <a:ext cx="3024336" cy="3960440"/>
          </a:xfrm>
        </p:spPr>
        <p:txBody>
          <a:bodyPr>
            <a:normAutofit/>
          </a:bodyPr>
          <a:lstStyle/>
          <a:p>
            <a:r>
              <a:rPr lang="ru-RU" sz="1800" dirty="0"/>
              <a:t>Для жарки можно использовать мелкую рыбу (корюшку, карася, мелкую навагу) в целом виде, рыбу, обработанную и нарезанную на порционные куски с кожей и костями пли с кожей, но без костей, а также куски без костей и кожи, нарезанные из обработанных звеньев осетровых рыб</a:t>
            </a:r>
            <a:r>
              <a:rPr lang="ru-RU" sz="1800" dirty="0" smtClean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3352800" cy="1252728"/>
          </a:xfrm>
        </p:spPr>
        <p:txBody>
          <a:bodyPr/>
          <a:lstStyle/>
          <a:p>
            <a:r>
              <a:rPr lang="ru-RU" dirty="0"/>
              <a:t>Полуфабрикаты </a:t>
            </a:r>
            <a:r>
              <a:rPr lang="ru-RU" dirty="0" smtClean="0"/>
              <a:t>для </a:t>
            </a:r>
            <a:r>
              <a:rPr lang="ru-RU" dirty="0"/>
              <a:t>жарки</a:t>
            </a:r>
            <a:r>
              <a:rPr lang="ru-RU" b="0" dirty="0"/>
              <a:t>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375" y="2271501"/>
            <a:ext cx="3905250" cy="2924598"/>
          </a:xfrm>
        </p:spPr>
      </p:pic>
    </p:spTree>
    <p:extLst>
      <p:ext uri="{BB962C8B-B14F-4D97-AF65-F5344CB8AC3E}">
        <p14:creationId xmlns:p14="http://schemas.microsoft.com/office/powerpoint/2010/main" val="227130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700808"/>
            <a:ext cx="7643192" cy="3168352"/>
          </a:xfrm>
        </p:spPr>
        <p:txBody>
          <a:bodyPr>
            <a:normAutofit fontScale="90000"/>
          </a:bodyPr>
          <a:lstStyle/>
          <a:p>
            <a:r>
              <a:rPr lang="ru-RU" b="0" dirty="0"/>
              <a:t>Порционные куски рыбы, а также мелкую целую рыбу жарят в натуральном и панированном </a:t>
            </a:r>
            <a:r>
              <a:rPr lang="ru-RU" b="0" dirty="0" smtClean="0"/>
              <a:t>видах:</a:t>
            </a:r>
            <a:br>
              <a:rPr lang="ru-RU" b="0" dirty="0" smtClean="0"/>
            </a:br>
            <a:r>
              <a:rPr lang="ru-RU" b="0" dirty="0"/>
              <a:t>1) в муке; 2) в муке, льезоне и красной панировке; 3) в муке, льезоне и белой панировке; 4) в масле и белой панировке; 5) в тесте кляр.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686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59632" y="1988840"/>
            <a:ext cx="6480720" cy="3218035"/>
          </a:xfrm>
        </p:spPr>
        <p:txBody>
          <a:bodyPr>
            <a:normAutofit/>
          </a:bodyPr>
          <a:lstStyle/>
          <a:p>
            <a:r>
              <a:rPr lang="ru-RU" sz="2000" dirty="0"/>
              <a:t>Тесто кляр — пресное тесто, приготовленное следующим образом: желтки, соль, сахар, растительное масло соединяют, разводят водой, добавляют просеянную муку и размешивают веселкой, чтобы получилось однородное тесто. Затем вводят взбитые и густую пену белки, перемешивают и ставят па лед для хранения, закрыв крышкой. Используют по мере надобности.</a:t>
            </a:r>
          </a:p>
        </p:txBody>
      </p:sp>
    </p:spTree>
    <p:extLst>
      <p:ext uri="{BB962C8B-B14F-4D97-AF65-F5344CB8AC3E}">
        <p14:creationId xmlns:p14="http://schemas.microsoft.com/office/powerpoint/2010/main" val="2301678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2348880"/>
            <a:ext cx="3352800" cy="1905001"/>
          </a:xfrm>
        </p:spPr>
        <p:txBody>
          <a:bodyPr>
            <a:noAutofit/>
          </a:bodyPr>
          <a:lstStyle/>
          <a:p>
            <a:r>
              <a:rPr lang="ru-RU" sz="1800" dirty="0"/>
              <a:t>Подготовленную рыбу пропускают через мясорубку, добавляют размоченный в молоке пшеничный хлеб из муки не ниже 1-го сорта, соль и перец, перемешивают и снова пропускают через мясорубку 1—2 раза, затем добавляют выбитое сливочное масло. Если вместо масла применяют сырое говяжье или свиное сало, то его нарезают кусочками и пропускают через мясорубку вместе с рыбой. 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3352800" cy="1252728"/>
          </a:xfrm>
        </p:spPr>
        <p:txBody>
          <a:bodyPr/>
          <a:lstStyle/>
          <a:p>
            <a:r>
              <a:rPr lang="ru-RU" dirty="0"/>
              <a:t>Полуфабрикаты из рыбной рубки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060848"/>
            <a:ext cx="5111750" cy="3720539"/>
          </a:xfrm>
        </p:spPr>
      </p:pic>
    </p:spTree>
    <p:extLst>
      <p:ext uri="{BB962C8B-B14F-4D97-AF65-F5344CB8AC3E}">
        <p14:creationId xmlns:p14="http://schemas.microsoft.com/office/powerpoint/2010/main" val="1412152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2564904"/>
            <a:ext cx="7560840" cy="2952328"/>
          </a:xfrm>
        </p:spPr>
        <p:txBody>
          <a:bodyPr>
            <a:normAutofit/>
          </a:bodyPr>
          <a:lstStyle/>
          <a:p>
            <a:r>
              <a:rPr lang="ru-RU" dirty="0"/>
              <a:t>Готовят кнельную массу из филе судака. Подготовленное филе пропускают через мясорубку дна рама, добавляют масло и массу растирают в ступке. Затем массу протирают через сито или протирочную машину, складывают в хорошо луженную посуду, добавляют яичные белки и ставят на лед. Выбивают деревянной веселкой, постепенно добавляя сливки. Готовая масса должна быть белой, пышной. Солят кнельную массу по готовности. Если брошенный к воду кусочек кнели всплывает на поверхность - кнель готова.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3352800" cy="1252728"/>
          </a:xfrm>
        </p:spPr>
        <p:txBody>
          <a:bodyPr/>
          <a:lstStyle/>
          <a:p>
            <a:r>
              <a:rPr lang="ru-RU" dirty="0"/>
              <a:t>Полуфабрикат из кнельной массы</a:t>
            </a:r>
            <a:r>
              <a:rPr lang="ru-RU" b="0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677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2780928"/>
            <a:ext cx="3888432" cy="4464496"/>
          </a:xfrm>
        </p:spPr>
        <p:txBody>
          <a:bodyPr>
            <a:normAutofit fontScale="70000" lnSpcReduction="20000"/>
          </a:bodyPr>
          <a:lstStyle/>
          <a:p>
            <a:r>
              <a:rPr lang="ru-RU" sz="2200" dirty="0"/>
              <a:t>Фаршируют щуку, судака, карпа. Щуку фаршируют целиком и порционными кусками, а судака и карпа только целиком.</a:t>
            </a:r>
          </a:p>
          <a:p>
            <a:r>
              <a:rPr lang="ru-RU" sz="2200" dirty="0"/>
              <a:t>Щука фаршированная. Для фарширования целиком щуку очищают от чешуи, промывают непотрошеную, подрезают кожу вокруг головы и снимают ее «чулком», начиная с головы, оставляя хвост при коже. Мясо щуки' снимают с костей и готовят из него фарш следующим образом: мякоть рыбы пропускают через мясорубку, кладут хлеб, замоченный в молоке, лук, соль, перец, смешивают и снова пропускают через мясорубку. Добавляют сырые белки, молоко, сливочное масло и выбивают до получения пышной массы. Этим фаршем наполняют хорошо промытую кожу щуки так, чтобы не было пустых мест в коже, у хвоста делают разрез для удаления воздуха и рыбу укладывают в посуду для варки.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556792"/>
            <a:ext cx="3352800" cy="1252728"/>
          </a:xfrm>
        </p:spPr>
        <p:txBody>
          <a:bodyPr/>
          <a:lstStyle/>
          <a:p>
            <a:r>
              <a:rPr lang="ru-RU" dirty="0"/>
              <a:t>Полуфабрикаты из фаршированной рыбы.</a:t>
            </a:r>
            <a:r>
              <a:rPr lang="ru-RU" b="0" dirty="0"/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354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03648" y="1988840"/>
            <a:ext cx="6120680" cy="3002012"/>
          </a:xfrm>
        </p:spPr>
        <p:txBody>
          <a:bodyPr/>
          <a:lstStyle/>
          <a:p>
            <a:r>
              <a:rPr lang="ru-RU" dirty="0"/>
              <a:t>Для фарширования порционными кусками щуку очищают от чешуи, промывают, отделяют голову' и, не разрезая брюшка, удаляют внутренности. Рыбу хорошо промывают и нарезают на порционные куски. Из каждого куска острым ножом вырезают мякоть, оставив позвоночник с реберными костями, после чего наполняют фаршем брюшко и образовавшиеся отверстия, затем укладывают в один ряд в сотейник.</a:t>
            </a:r>
          </a:p>
        </p:txBody>
      </p:sp>
    </p:spTree>
    <p:extLst>
      <p:ext uri="{BB962C8B-B14F-4D97-AF65-F5344CB8AC3E}">
        <p14:creationId xmlns:p14="http://schemas.microsoft.com/office/powerpoint/2010/main" val="3994127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85</TotalTime>
  <Words>723</Words>
  <Application>Microsoft Office PowerPoint</Application>
  <PresentationFormat>Экран (4:3)</PresentationFormat>
  <Paragraphs>24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Candara</vt:lpstr>
      <vt:lpstr>Symbol</vt:lpstr>
      <vt:lpstr>Волна</vt:lpstr>
      <vt:lpstr>Тема: Рыбные полуфабрикаты</vt:lpstr>
      <vt:lpstr>Полуфабрикаты для варки, припускания и запекания.</vt:lpstr>
      <vt:lpstr>Полуфабрикаты для жарки.</vt:lpstr>
      <vt:lpstr>Порционные куски рыбы, а также мелкую целую рыбу жарят в натуральном и панированном видах: 1) в муке; 2) в муке, льезоне и красной панировке; 3) в муке, льезоне и белой панировке; 4) в масле и белой панировке; 5) в тесте кляр.</vt:lpstr>
      <vt:lpstr>Презентация PowerPoint</vt:lpstr>
      <vt:lpstr>Полуфабрикаты из рыбной рубки</vt:lpstr>
      <vt:lpstr>Полуфабрикат из кнельной массы.</vt:lpstr>
      <vt:lpstr>Полуфабрикаты из фаршированной рыбы. </vt:lpstr>
      <vt:lpstr>Презентация PowerPoint</vt:lpstr>
      <vt:lpstr>Хранение полуфабрикатов</vt:lpstr>
      <vt:lpstr>Источник:</vt:lpstr>
    </vt:vector>
  </TitlesOfParts>
  <Company>Tycoon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Рыбные полуфабрикаты</dc:title>
  <dc:creator>Настя</dc:creator>
  <cp:lastModifiedBy>User</cp:lastModifiedBy>
  <cp:revision>11</cp:revision>
  <dcterms:created xsi:type="dcterms:W3CDTF">2014-11-09T10:21:26Z</dcterms:created>
  <dcterms:modified xsi:type="dcterms:W3CDTF">2021-09-30T15:46:02Z</dcterms:modified>
</cp:coreProperties>
</file>