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48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75B-9046-46E7-BB58-78C46A2E17E9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7E89-007F-4963-9604-5895E405B4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577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75B-9046-46E7-BB58-78C46A2E17E9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7E89-007F-4963-9604-5895E405B4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636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75B-9046-46E7-BB58-78C46A2E17E9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7E89-007F-4963-9604-5895E405B4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638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75B-9046-46E7-BB58-78C46A2E17E9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7E89-007F-4963-9604-5895E405B4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1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75B-9046-46E7-BB58-78C46A2E17E9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7E89-007F-4963-9604-5895E405B4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91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75B-9046-46E7-BB58-78C46A2E17E9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7E89-007F-4963-9604-5895E405B4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750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75B-9046-46E7-BB58-78C46A2E17E9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7E89-007F-4963-9604-5895E405B4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210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75B-9046-46E7-BB58-78C46A2E17E9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7E89-007F-4963-9604-5895E405B4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876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75B-9046-46E7-BB58-78C46A2E17E9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7E89-007F-4963-9604-5895E405B4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31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75B-9046-46E7-BB58-78C46A2E17E9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7E89-007F-4963-9604-5895E405B4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564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475B-9046-46E7-BB58-78C46A2E17E9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7E89-007F-4963-9604-5895E405B4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675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1475B-9046-46E7-BB58-78C46A2E17E9}" type="datetimeFigureOut">
              <a:rPr lang="ru-RU" smtClean="0"/>
              <a:t>28.02.2020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F7E89-007F-4963-9604-5895E405B4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848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83883"/>
            <a:ext cx="9144000" cy="2387600"/>
          </a:xfrm>
        </p:spPr>
        <p:txBody>
          <a:bodyPr>
            <a:noAutofit/>
          </a:bodyPr>
          <a:lstStyle/>
          <a:p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урока: Физиология 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диагностика беременности и родов, оказание помощи при родах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099" y="3129280"/>
            <a:ext cx="5425802" cy="3621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17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Анормальные роды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анормальности родов у сельскохозяйственных животных нередко требуется акушерское вмешательство. Его целью представляется спасение жизни матери и плода. Часто в ветеринарной практике по нужде акушер должен производить выбор между ними.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48456"/>
            <a:ext cx="5181600" cy="3505676"/>
          </a:xfrm>
        </p:spPr>
      </p:pic>
    </p:spTree>
    <p:extLst>
      <p:ext uri="{BB962C8B-B14F-4D97-AF65-F5344CB8AC3E}">
        <p14:creationId xmlns:p14="http://schemas.microsoft.com/office/powerpoint/2010/main" val="3348247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Анормальные роды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оказании акушерской помощи строго соблюдают правила асептики и антисептики.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25625"/>
            <a:ext cx="5181600" cy="3458718"/>
          </a:xfrm>
        </p:spPr>
      </p:pic>
    </p:spTree>
    <p:extLst>
      <p:ext uri="{BB962C8B-B14F-4D97-AF65-F5344CB8AC3E}">
        <p14:creationId xmlns:p14="http://schemas.microsoft.com/office/powerpoint/2010/main" val="1992535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принципы оказания акушерской помощи: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акушерскую помощь производят с учетом морфологических особенностей плода и родовых путей матери (в наибольшей степени труднопроходимые участки плода - голова, плечевой пояс и таз; родовых путей - костный таз, шейка матки, вульва);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379" y="2193830"/>
            <a:ext cx="4467225" cy="3048000"/>
          </a:xfrm>
        </p:spPr>
      </p:pic>
    </p:spTree>
    <p:extLst>
      <p:ext uri="{BB962C8B-B14F-4D97-AF65-F5344CB8AC3E}">
        <p14:creationId xmlns:p14="http://schemas.microsoft.com/office/powerpoint/2010/main" val="631604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принципы оказания акушерской помощи: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для выправления анормальных положений, позиций и </a:t>
            </a:r>
            <a:r>
              <a:rPr lang="ru-RU" dirty="0" err="1"/>
              <a:t>членорасположений</a:t>
            </a:r>
            <a:r>
              <a:rPr lang="ru-RU" dirty="0"/>
              <a:t> на все предлежащие части плода накладывают акушерские петли и отталкивают его в матку;</a:t>
            </a:r>
          </a:p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762" y="2477294"/>
            <a:ext cx="4562475" cy="3048000"/>
          </a:xfrm>
        </p:spPr>
      </p:pic>
    </p:spTree>
    <p:extLst>
      <p:ext uri="{BB962C8B-B14F-4D97-AF65-F5344CB8AC3E}">
        <p14:creationId xmlns:p14="http://schemas.microsoft.com/office/powerpoint/2010/main" val="2700272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принципы оказания акушерской помощи: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действия по исправлению положения и </a:t>
            </a:r>
            <a:r>
              <a:rPr lang="ru-RU" dirty="0" err="1"/>
              <a:t>членорасположения</a:t>
            </a:r>
            <a:r>
              <a:rPr lang="ru-RU" dirty="0"/>
              <a:t> плода производят в промежутках между схватками и потугами, при данной операции используют местное либо общее обезболивание;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2482056"/>
            <a:ext cx="4572000" cy="3038475"/>
          </a:xfrm>
        </p:spPr>
      </p:pic>
    </p:spTree>
    <p:extLst>
      <p:ext uri="{BB962C8B-B14F-4D97-AF65-F5344CB8AC3E}">
        <p14:creationId xmlns:p14="http://schemas.microsoft.com/office/powerpoint/2010/main" val="1507181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принципы оказания акушерской помощи: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вынимают плод во время потуг и схваток силой не более 3-4 человек;</a:t>
            </a:r>
          </a:p>
          <a:p>
            <a:r>
              <a:rPr lang="ru-RU" dirty="0"/>
              <a:t>при вероятности вынужденного убоя не рекомендуется применять </a:t>
            </a:r>
            <a:r>
              <a:rPr lang="ru-RU" dirty="0" err="1"/>
              <a:t>сильнопахнущие</a:t>
            </a:r>
            <a:r>
              <a:rPr lang="ru-RU" dirty="0"/>
              <a:t> лекарственные вещества (</a:t>
            </a:r>
            <a:r>
              <a:rPr lang="ru-RU" dirty="0" err="1"/>
              <a:t>камфору</a:t>
            </a:r>
            <a:r>
              <a:rPr lang="ru-RU" dirty="0"/>
              <a:t>, креолин, лизол, карболовую кислоту, йодоформ и др.);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50753"/>
            <a:ext cx="5181600" cy="3501081"/>
          </a:xfrm>
        </p:spPr>
      </p:pic>
    </p:spTree>
    <p:extLst>
      <p:ext uri="{BB962C8B-B14F-4D97-AF65-F5344CB8AC3E}">
        <p14:creationId xmlns:p14="http://schemas.microsoft.com/office/powerpoint/2010/main" val="3181792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принципы оказания акушерской помощи: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двойнях первым вынимают верхний плод; при невыполнимости оказания помощи консервативными методами используют без промедления кесарево сечение либо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фетотомию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609" y="1825625"/>
            <a:ext cx="3222782" cy="4351338"/>
          </a:xfrm>
        </p:spPr>
      </p:pic>
    </p:spTree>
    <p:extLst>
      <p:ext uri="{BB962C8B-B14F-4D97-AF65-F5344CB8AC3E}">
        <p14:creationId xmlns:p14="http://schemas.microsoft.com/office/powerpoint/2010/main" val="27914802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234</Words>
  <Application>Microsoft Office PowerPoint</Application>
  <PresentationFormat>Широкоэкранный</PresentationFormat>
  <Paragraphs>16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Тема урока: Физиология и диагностика беременности и родов, оказание помощи при родах</vt:lpstr>
      <vt:lpstr>Анормальные роды</vt:lpstr>
      <vt:lpstr>Анормальные роды</vt:lpstr>
      <vt:lpstr>Главные принципы оказания акушерской помощи: </vt:lpstr>
      <vt:lpstr>Главные принципы оказания акушерской помощи:</vt:lpstr>
      <vt:lpstr>Главные принципы оказания акушерской помощи:</vt:lpstr>
      <vt:lpstr>Главные принципы оказания акушерской помощи:</vt:lpstr>
      <vt:lpstr>Главные принципы оказания акушерской помощи: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Физиология и диагностика беременности и родов, оказание помощи при родах</dc:title>
  <dc:creator>User</dc:creator>
  <cp:lastModifiedBy>User</cp:lastModifiedBy>
  <cp:revision>2</cp:revision>
  <dcterms:created xsi:type="dcterms:W3CDTF">2020-02-28T07:35:15Z</dcterms:created>
  <dcterms:modified xsi:type="dcterms:W3CDTF">2020-02-28T07:48:27Z</dcterms:modified>
</cp:coreProperties>
</file>