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967-105E-4734-A718-6039E70C7DA5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628B-1973-4C81-A712-BF4F7EDE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16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967-105E-4734-A718-6039E70C7DA5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628B-1973-4C81-A712-BF4F7EDE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4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967-105E-4734-A718-6039E70C7DA5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628B-1973-4C81-A712-BF4F7EDE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28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967-105E-4734-A718-6039E70C7DA5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628B-1973-4C81-A712-BF4F7EDE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96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967-105E-4734-A718-6039E70C7DA5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628B-1973-4C81-A712-BF4F7EDE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64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967-105E-4734-A718-6039E70C7DA5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628B-1973-4C81-A712-BF4F7EDE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28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967-105E-4734-A718-6039E70C7DA5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628B-1973-4C81-A712-BF4F7EDE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39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967-105E-4734-A718-6039E70C7DA5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628B-1973-4C81-A712-BF4F7EDE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63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967-105E-4734-A718-6039E70C7DA5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628B-1973-4C81-A712-BF4F7EDE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33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967-105E-4734-A718-6039E70C7DA5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628B-1973-4C81-A712-BF4F7EDE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61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2967-105E-4734-A718-6039E70C7DA5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628B-1973-4C81-A712-BF4F7EDE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24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2967-105E-4734-A718-6039E70C7DA5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2628B-1973-4C81-A712-BF4F7EDE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18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Разведение сельскохозяйственных животных. Зоотехния - одна из важнейших сельскохозяйственных наук.</a:t>
            </a:r>
            <a:br>
              <a:rPr lang="ru-RU" dirty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71" y="2301113"/>
            <a:ext cx="6102857" cy="4351338"/>
          </a:xfrm>
        </p:spPr>
      </p:pic>
    </p:spTree>
    <p:extLst>
      <p:ext uri="{BB962C8B-B14F-4D97-AF65-F5344CB8AC3E}">
        <p14:creationId xmlns:p14="http://schemas.microsoft.com/office/powerpoint/2010/main" val="2650297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учебной дисциплины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зоотехнии»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общей зоотехнии - изучение и разработка общих принципов и методов воздействия человека на животных организм на основе познания биологических и хозяйственных особенностей, свойственных домашним животным всех основных видов и пород. Общая зоотехния в свою очередь распадается на кормление, разведение и зоогигиену.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40213"/>
            <a:ext cx="5181600" cy="3322161"/>
          </a:xfrm>
        </p:spPr>
      </p:pic>
    </p:spTree>
    <p:extLst>
      <p:ext uri="{BB962C8B-B14F-4D97-AF65-F5344CB8AC3E}">
        <p14:creationId xmlns:p14="http://schemas.microsoft.com/office/powerpoint/2010/main" val="270152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учебной дисциплины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зоотехнии»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Частная зоотехния призвана изучать и разрабатывать приемы ведения и технологии различных отраслей животноводства (скотоводство, коневодство, свиноводство, овцеводство, птицеводство, кролиководство, пчеловодство и др.) учетом специфики сельскохозяйственных животных отдельных видов и пород и применительно к конкретным природным условиям.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1650"/>
            <a:ext cx="5181600" cy="3439287"/>
          </a:xfrm>
        </p:spPr>
      </p:pic>
    </p:spTree>
    <p:extLst>
      <p:ext uri="{BB962C8B-B14F-4D97-AF65-F5344CB8AC3E}">
        <p14:creationId xmlns:p14="http://schemas.microsoft.com/office/powerpoint/2010/main" val="1003913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учебной дисциплины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зоотехнии»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Разведение сельскохозяйственных животных раньше называли заводским 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скотозаводческим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искусством, теперь называют селекцией животных или теорией племенного дела.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5173"/>
            <a:ext cx="5181600" cy="3452241"/>
          </a:xfrm>
        </p:spPr>
      </p:pic>
    </p:spTree>
    <p:extLst>
      <p:ext uri="{BB962C8B-B14F-4D97-AF65-F5344CB8AC3E}">
        <p14:creationId xmlns:p14="http://schemas.microsoft.com/office/powerpoint/2010/main" val="910001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учебной дисциплины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зоотехнии»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разведение животных может быть определено как учение о качественном улучшении существующих и создании новых пород, типов, линий, кроссов, гибридов, пригодных для современной прогрессивной технологии.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39983"/>
            <a:ext cx="5181600" cy="2522621"/>
          </a:xfrm>
        </p:spPr>
      </p:pic>
    </p:spTree>
    <p:extLst>
      <p:ext uri="{BB962C8B-B14F-4D97-AF65-F5344CB8AC3E}">
        <p14:creationId xmlns:p14="http://schemas.microsoft.com/office/powerpoint/2010/main" val="2845099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учебной дисциплины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зоотехнии»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интенсификации животноводства в современных условиях - переход к оптимизации кормления животных, совершенствование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селекционно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-племенной работы и внедрение ресурсосберегающих, эффективных технологий производства.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20119"/>
            <a:ext cx="5181600" cy="3562350"/>
          </a:xfrm>
        </p:spPr>
      </p:pic>
    </p:spTree>
    <p:extLst>
      <p:ext uri="{BB962C8B-B14F-4D97-AF65-F5344CB8AC3E}">
        <p14:creationId xmlns:p14="http://schemas.microsoft.com/office/powerpoint/2010/main" val="2451423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учебной дисциплины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зоотехнии»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содержания курса Основы зоотехнии» сельскохозяйственных животных является рассмотрение созданных в течение длительного времени и проверенных практикой методов совершенствования продуктивных и племенных качеств животных.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0031"/>
            <a:ext cx="5181600" cy="3442525"/>
          </a:xfrm>
        </p:spPr>
      </p:pic>
    </p:spTree>
    <p:extLst>
      <p:ext uri="{BB962C8B-B14F-4D97-AF65-F5344CB8AC3E}">
        <p14:creationId xmlns:p14="http://schemas.microsoft.com/office/powerpoint/2010/main" val="987360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учебной дисциплины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зоотехнии»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ним относятся отбор лучших животных путем их комплексной оценки, подбор маток и производителей для спаривания, направленное выращивание молодняка и рациональное использование взрослых животных.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51680"/>
            <a:ext cx="5181600" cy="2899228"/>
          </a:xfrm>
        </p:spPr>
      </p:pic>
    </p:spTree>
    <p:extLst>
      <p:ext uri="{BB962C8B-B14F-4D97-AF65-F5344CB8AC3E}">
        <p14:creationId xmlns:p14="http://schemas.microsoft.com/office/powerpoint/2010/main" val="2783153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учебной дисциплины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зоотехнии»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задачу курса « Основы зоотехнии» входит изучение таких вопросов, как индивидуальное развитие животных (учение об онтогенезе), экстерьер, интерьер и конституция, продуктивность и ее учет, оценка племенных животных по качеству потомства, учение о породе, методах разведения и др.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5" y="2477294"/>
            <a:ext cx="4514850" cy="3048000"/>
          </a:xfrm>
        </p:spPr>
      </p:pic>
    </p:spTree>
    <p:extLst>
      <p:ext uri="{BB962C8B-B14F-4D97-AF65-F5344CB8AC3E}">
        <p14:creationId xmlns:p14="http://schemas.microsoft.com/office/powerpoint/2010/main" val="1625075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0" y="1825625"/>
            <a:ext cx="6553219" cy="4351338"/>
          </a:xfrm>
        </p:spPr>
      </p:pic>
    </p:spTree>
    <p:extLst>
      <p:ext uri="{BB962C8B-B14F-4D97-AF65-F5344CB8AC3E}">
        <p14:creationId xmlns:p14="http://schemas.microsoft.com/office/powerpoint/2010/main" val="3089099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учебной дисциплины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зоотехнии»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Животноводство является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отраслью сельскохозяйственного производства, оно обеспечивает население высокоценными продуктами питания (мясо, молоко, яйца, животные жиры, мед и др.), а промышленность - сырьем (шерсть, кожа, меха, овчины, смушки, волос, щетина, пух, перо), ценными удобрениями (навоз, птичий помет).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968181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учебной дисциплины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зоотехнии»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Теоретической базой животноводства России является зоотехния - наука о производстве продуктов животноводства путем разведения, выращивания и рационального использования домашних животных.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01042"/>
            <a:ext cx="5181600" cy="2600503"/>
          </a:xfrm>
        </p:spPr>
      </p:pic>
    </p:spTree>
    <p:extLst>
      <p:ext uri="{BB962C8B-B14F-4D97-AF65-F5344CB8AC3E}">
        <p14:creationId xmlns:p14="http://schemas.microsoft.com/office/powerpoint/2010/main" val="3427974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учебной дисциплины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зоотехнии»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«зоотехния» появился впервые в 1848 году. Он предложен французским ученым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Бодеманом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Ж., который определил зоотехнию как «науку технологии живых машин». В нашей стране специальность «Зоотехния» появилась в 1919 году по предложению ведущих ученых в области животноводства - П.Н. Кулешова, М.Ф. Иванова, Е.А. Богданова, Е.Ф.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Лискуна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том же году в стране был создан первый в мире зоотехнический институт.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8412"/>
            <a:ext cx="5181600" cy="3445764"/>
          </a:xfrm>
        </p:spPr>
      </p:pic>
    </p:spTree>
    <p:extLst>
      <p:ext uri="{BB962C8B-B14F-4D97-AF65-F5344CB8AC3E}">
        <p14:creationId xmlns:p14="http://schemas.microsoft.com/office/powerpoint/2010/main" val="312617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учебной дисциплины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зоотехнии»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Зоотехния тесно связана с экономическими (экономика, маркетинг, организация сельского хозяйства), биологическими (генетика, физиология, ветеринария, биотехнология, зоогигиена, зоология) дисциплинами.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17" y="1825625"/>
            <a:ext cx="3286166" cy="4351338"/>
          </a:xfrm>
        </p:spPr>
      </p:pic>
    </p:spTree>
    <p:extLst>
      <p:ext uri="{BB962C8B-B14F-4D97-AF65-F5344CB8AC3E}">
        <p14:creationId xmlns:p14="http://schemas.microsoft.com/office/powerpoint/2010/main" val="1762783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учебной дисциплины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зоотехнии»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 помогла зоотехникам осмыслить многие сложные вопросы наследования хозяйственно-полезных признаков, теоретически обосновать подбор пар, различную сочетаемость генотипов при подборе, разобраться в биологической сущности родственного спаривания и гетерозиса, разработать методы объективной оценки эффективности различных форм отбора, прогнозировать результаты селекции, создать методы оценки наследственных свойств производителей по качеству потомства и др.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23" y="1892808"/>
            <a:ext cx="3971053" cy="2762282"/>
          </a:xfrm>
        </p:spPr>
      </p:pic>
    </p:spTree>
    <p:extLst>
      <p:ext uri="{BB962C8B-B14F-4D97-AF65-F5344CB8AC3E}">
        <p14:creationId xmlns:p14="http://schemas.microsoft.com/office/powerpoint/2010/main" val="2218374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учебной дисциплины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зоотехнии»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интенсификации животноводства зоотехническая наука решает ряд конкретных задач: разработка новых и совершенствование существующих методов повышения продуктивности животных всех видов, снижение себестоимости и улучшение качества продуктов животноводства. Увеличение производства продуктов животноводства должно идти с одновременным улучшением их качества.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42294"/>
            <a:ext cx="5181600" cy="4318000"/>
          </a:xfrm>
        </p:spPr>
      </p:pic>
    </p:spTree>
    <p:extLst>
      <p:ext uri="{BB962C8B-B14F-4D97-AF65-F5344CB8AC3E}">
        <p14:creationId xmlns:p14="http://schemas.microsoft.com/office/powerpoint/2010/main" val="130519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учебной дисциплины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зоотехнии»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Важными задачами являются увеличение плодовитости, крепости конституции, повышение приспособленности сельскохозяйственных животных к новым технологиям, устойчивости к заболеваниям и неблагоприятным факторам внешней среды, продление срока использования, повышение рентабельности отрасли путем внедрения новых интенсивных технологий производства продуктов животноводства, лучшего использования корма и его более высокой оплаты продукцией.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4157339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учебной дисциплины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зоотехнии»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Зоотехния - наука производственная. Делится на два больших раздела: общую зоотехнию и частную зоотехнию.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5173"/>
            <a:ext cx="5181600" cy="3452241"/>
          </a:xfrm>
        </p:spPr>
      </p:pic>
    </p:spTree>
    <p:extLst>
      <p:ext uri="{BB962C8B-B14F-4D97-AF65-F5344CB8AC3E}">
        <p14:creationId xmlns:p14="http://schemas.microsoft.com/office/powerpoint/2010/main" val="3135231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675</Words>
  <Application>Microsoft Office PowerPoint</Application>
  <PresentationFormat>Широкоэкранный</PresentationFormat>
  <Paragraphs>34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 Тема урока:  Разведение сельскохозяйственных животных. Зоотехния - одна из важнейших сельскохозяйственных наук. </vt:lpstr>
      <vt:lpstr>Значение учебной дисциплины  «Основы зоотехнии»</vt:lpstr>
      <vt:lpstr>Значение учебной дисциплины  «Основы зоотехнии»</vt:lpstr>
      <vt:lpstr>Значение учебной дисциплины  «Основы зоотехнии»</vt:lpstr>
      <vt:lpstr>Значение учебной дисциплины  «Основы зоотехнии»</vt:lpstr>
      <vt:lpstr>Значение учебной дисциплины  «Основы зоотехнии»</vt:lpstr>
      <vt:lpstr>Значение учебной дисциплины  «Основы зоотехнии»</vt:lpstr>
      <vt:lpstr>Значение учебной дисциплины  «Основы зоотехнии»</vt:lpstr>
      <vt:lpstr>Значение учебной дисциплины  «Основы зоотехнии»</vt:lpstr>
      <vt:lpstr>Значение учебной дисциплины  «Основы зоотехнии»</vt:lpstr>
      <vt:lpstr>Значение учебной дисциплины  «Основы зоотехнии»</vt:lpstr>
      <vt:lpstr>Значение учебной дисциплины  «Основы зоотехнии»</vt:lpstr>
      <vt:lpstr>Значение учебной дисциплины  «Основы зоотехнии»</vt:lpstr>
      <vt:lpstr>Значение учебной дисциплины  «Основы зоотехнии»</vt:lpstr>
      <vt:lpstr>Значение учебной дисциплины  «Основы зоотехнии»</vt:lpstr>
      <vt:lpstr>Значение учебной дисциплины  «Основы зоотехнии»</vt:lpstr>
      <vt:lpstr>Значение учебной дисциплины  «Основы зоотехнии»</vt:lpstr>
      <vt:lpstr>Спасибо за внимание!!!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Значение учебной дисциплины  «Основы зоотехнии».</dc:title>
  <dc:creator>User</dc:creator>
  <cp:lastModifiedBy>User</cp:lastModifiedBy>
  <cp:revision>4</cp:revision>
  <dcterms:created xsi:type="dcterms:W3CDTF">2020-08-30T18:19:25Z</dcterms:created>
  <dcterms:modified xsi:type="dcterms:W3CDTF">2020-09-04T07:03:58Z</dcterms:modified>
</cp:coreProperties>
</file>