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C8C6-0A44-4298-B98C-064947190A2F}" type="datetimeFigureOut">
              <a:rPr lang="ru-RU" smtClean="0"/>
              <a:t>07.03.2020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2DF9-744B-43CB-991E-22B4E3A41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59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C8C6-0A44-4298-B98C-064947190A2F}" type="datetimeFigureOut">
              <a:rPr lang="ru-RU" smtClean="0"/>
              <a:t>07.03.2020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2DF9-744B-43CB-991E-22B4E3A41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09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C8C6-0A44-4298-B98C-064947190A2F}" type="datetimeFigureOut">
              <a:rPr lang="ru-RU" smtClean="0"/>
              <a:t>07.03.2020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2DF9-744B-43CB-991E-22B4E3A41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36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C8C6-0A44-4298-B98C-064947190A2F}" type="datetimeFigureOut">
              <a:rPr lang="ru-RU" smtClean="0"/>
              <a:t>07.03.2020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2DF9-744B-43CB-991E-22B4E3A41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96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C8C6-0A44-4298-B98C-064947190A2F}" type="datetimeFigureOut">
              <a:rPr lang="ru-RU" smtClean="0"/>
              <a:t>07.03.2020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2DF9-744B-43CB-991E-22B4E3A41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9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C8C6-0A44-4298-B98C-064947190A2F}" type="datetimeFigureOut">
              <a:rPr lang="ru-RU" smtClean="0"/>
              <a:t>07.03.2020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2DF9-744B-43CB-991E-22B4E3A41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31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C8C6-0A44-4298-B98C-064947190A2F}" type="datetimeFigureOut">
              <a:rPr lang="ru-RU" smtClean="0"/>
              <a:t>07.03.2020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2DF9-744B-43CB-991E-22B4E3A41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22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C8C6-0A44-4298-B98C-064947190A2F}" type="datetimeFigureOut">
              <a:rPr lang="ru-RU" smtClean="0"/>
              <a:t>07.03.2020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2DF9-744B-43CB-991E-22B4E3A41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7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C8C6-0A44-4298-B98C-064947190A2F}" type="datetimeFigureOut">
              <a:rPr lang="ru-RU" smtClean="0"/>
              <a:t>07.03.2020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2DF9-744B-43CB-991E-22B4E3A41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6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C8C6-0A44-4298-B98C-064947190A2F}" type="datetimeFigureOut">
              <a:rPr lang="ru-RU" smtClean="0"/>
              <a:t>07.03.2020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2DF9-744B-43CB-991E-22B4E3A41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9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BC8C6-0A44-4298-B98C-064947190A2F}" type="datetimeFigureOut">
              <a:rPr lang="ru-RU" smtClean="0"/>
              <a:t>07.03.2020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02DF9-744B-43CB-991E-22B4E3A41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52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BC8C6-0A44-4298-B98C-064947190A2F}" type="datetimeFigureOut">
              <a:rPr lang="ru-RU" smtClean="0"/>
              <a:t>07.03.2020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02DF9-744B-43CB-991E-22B4E3A41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272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8552" y="11652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бесплодия животных.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232" y="1723644"/>
            <a:ext cx="6297168" cy="472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94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Разновидностями врожденного бесплодия являются: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инфан­тилизм;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Фримартинизм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гермафродитизм;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аномалии половых органов.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835"/>
            <a:ext cx="5181600" cy="3452918"/>
          </a:xfrm>
        </p:spPr>
      </p:pic>
    </p:spTree>
    <p:extLst>
      <p:ext uri="{BB962C8B-B14F-4D97-AF65-F5344CB8AC3E}">
        <p14:creationId xmlns:p14="http://schemas.microsoft.com/office/powerpoint/2010/main" val="3364424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Инфантилизм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инфантилизмом понимают общую недоразвитость орга­низма и недоразвитость половых органов (генитальный инфан­тилизм).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480" y="2071910"/>
            <a:ext cx="4547616" cy="3090672"/>
          </a:xfrm>
        </p:spPr>
      </p:pic>
    </p:spTree>
    <p:extLst>
      <p:ext uri="{BB962C8B-B14F-4D97-AF65-F5344CB8AC3E}">
        <p14:creationId xmlns:p14="http://schemas.microsoft.com/office/powerpoint/2010/main" val="2108863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Врожденное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Инфантилизм врожденный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Фримартинизм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Гермафродитизм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368" y="1913033"/>
            <a:ext cx="5181600" cy="2914650"/>
          </a:xfrm>
        </p:spPr>
      </p:pic>
    </p:spTree>
    <p:extLst>
      <p:ext uri="{BB962C8B-B14F-4D97-AF65-F5344CB8AC3E}">
        <p14:creationId xmlns:p14="http://schemas.microsoft.com/office/powerpoint/2010/main" val="3163375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Старческое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Атрофические процессы в половом аппарате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04121"/>
            <a:ext cx="5181600" cy="3499402"/>
          </a:xfrm>
        </p:spPr>
      </p:pic>
    </p:spTree>
    <p:extLst>
      <p:ext uri="{BB962C8B-B14F-4D97-AF65-F5344CB8AC3E}">
        <p14:creationId xmlns:p14="http://schemas.microsoft.com/office/powerpoint/2010/main" val="398140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Симптоматическое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Болезни половых и других органов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56717"/>
            <a:ext cx="5181600" cy="3430785"/>
          </a:xfrm>
        </p:spPr>
      </p:pic>
    </p:spTree>
    <p:extLst>
      <p:ext uri="{BB962C8B-B14F-4D97-AF65-F5344CB8AC3E}">
        <p14:creationId xmlns:p14="http://schemas.microsoft.com/office/powerpoint/2010/main" val="1611204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Алиментарное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На почве истощения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Как следствие ожирения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На почве качественной недостаточности рациона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Инфантилизм на почве недокорма растущих животных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1825625"/>
            <a:ext cx="3782568" cy="2871403"/>
          </a:xfrm>
        </p:spPr>
      </p:pic>
    </p:spTree>
    <p:extLst>
      <p:ext uri="{BB962C8B-B14F-4D97-AF65-F5344CB8AC3E}">
        <p14:creationId xmlns:p14="http://schemas.microsoft.com/office/powerpoint/2010/main" val="448712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Эксплуатационное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Эксплуатационное истощение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63198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266367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Климатическое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Как следствие недостаточной или избыточной инсоляции, неблагоприятного микроклимата и других погрешностей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3320542"/>
          </a:xfrm>
        </p:spPr>
      </p:pic>
    </p:spTree>
    <p:extLst>
      <p:ext uri="{BB962C8B-B14F-4D97-AF65-F5344CB8AC3E}">
        <p14:creationId xmlns:p14="http://schemas.microsoft.com/office/powerpoint/2010/main" val="2306261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приобретенное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Неправильное и несвоевременное естественное и искусственное осеменение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Наслоение условных (порочных) рефлексов на безусловные половые рефлексы</a:t>
            </a:r>
          </a:p>
          <a:p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Искусственно 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Изолированное содержание растущих самок с полового содержания до зрелости тела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Плановый пропуск половых циклов без осеменения для удлинения лактационного периода и т.д.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Кастрация оперативными или бескровными методами, перевязка яйцеводов и другие стерилизующие операции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3401512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Врожденное бесплодие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врожденным бесплодием понимают неспособность самок к воспроизводству, обусловленную неправильным образованием половых органов в периоды эмбрионального и фетального развития. Бесплодие такого происхождения наблюдается у животных сравни­тельно редко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27413147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221</Words>
  <Application>Microsoft Office PowerPoint</Application>
  <PresentationFormat>Широкоэкранный</PresentationFormat>
  <Paragraphs>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Тема урока: Классификация бесплодия животных. </vt:lpstr>
      <vt:lpstr> Врожденное </vt:lpstr>
      <vt:lpstr>Старческое </vt:lpstr>
      <vt:lpstr> Симптоматическое </vt:lpstr>
      <vt:lpstr>Алиментарное </vt:lpstr>
      <vt:lpstr>Эксплуатационное  </vt:lpstr>
      <vt:lpstr>Климатическое </vt:lpstr>
      <vt:lpstr>Искусственное  </vt:lpstr>
      <vt:lpstr>Врожденное бесплодие </vt:lpstr>
      <vt:lpstr>Разновидностями врожденного бесплодия являются:  </vt:lpstr>
      <vt:lpstr>Инфантилизм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Классификация бесплодия животных. </dc:title>
  <dc:creator>User</dc:creator>
  <cp:lastModifiedBy>User</cp:lastModifiedBy>
  <cp:revision>2</cp:revision>
  <dcterms:created xsi:type="dcterms:W3CDTF">2020-03-07T05:58:24Z</dcterms:created>
  <dcterms:modified xsi:type="dcterms:W3CDTF">2020-03-07T06:13:42Z</dcterms:modified>
</cp:coreProperties>
</file>