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08F3A4E-5005-414D-9F6D-CB8DB3CCDFCF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AD47273-C764-4C88-860D-EB5912E2F2E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90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3A4E-5005-414D-9F6D-CB8DB3CCDFCF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7273-C764-4C88-860D-EB5912E2F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592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3A4E-5005-414D-9F6D-CB8DB3CCDFCF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7273-C764-4C88-860D-EB5912E2F2E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367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3A4E-5005-414D-9F6D-CB8DB3CCDFCF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7273-C764-4C88-860D-EB5912E2F2E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708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3A4E-5005-414D-9F6D-CB8DB3CCDFCF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7273-C764-4C88-860D-EB5912E2F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556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3A4E-5005-414D-9F6D-CB8DB3CCDFCF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7273-C764-4C88-860D-EB5912E2F2E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007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3A4E-5005-414D-9F6D-CB8DB3CCDFCF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7273-C764-4C88-860D-EB5912E2F2E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542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3A4E-5005-414D-9F6D-CB8DB3CCDFCF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7273-C764-4C88-860D-EB5912E2F2E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97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3A4E-5005-414D-9F6D-CB8DB3CCDFCF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7273-C764-4C88-860D-EB5912E2F2E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82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3A4E-5005-414D-9F6D-CB8DB3CCDFCF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7273-C764-4C88-860D-EB5912E2F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3A4E-5005-414D-9F6D-CB8DB3CCDFCF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7273-C764-4C88-860D-EB5912E2F2E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3A4E-5005-414D-9F6D-CB8DB3CCDFCF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7273-C764-4C88-860D-EB5912E2F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98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3A4E-5005-414D-9F6D-CB8DB3CCDFCF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7273-C764-4C88-860D-EB5912E2F2E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53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3A4E-5005-414D-9F6D-CB8DB3CCDFCF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7273-C764-4C88-860D-EB5912E2F2E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37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3A4E-5005-414D-9F6D-CB8DB3CCDFCF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7273-C764-4C88-860D-EB5912E2F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88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3A4E-5005-414D-9F6D-CB8DB3CCDFCF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7273-C764-4C88-860D-EB5912E2F2E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22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3A4E-5005-414D-9F6D-CB8DB3CCDFCF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7273-C764-4C88-860D-EB5912E2F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21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8F3A4E-5005-414D-9F6D-CB8DB3CCDFCF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D47273-C764-4C88-860D-EB5912E2F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1813" y="3087283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Биологические особенности и хозяйственная классификация овец.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4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лекции: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sz="2800" i="1" dirty="0"/>
              <a:t>Биологические особенности овец</a:t>
            </a:r>
            <a:endParaRPr lang="ru-RU" sz="2800" dirty="0"/>
          </a:p>
          <a:p>
            <a:pPr marL="457200" lvl="0" indent="-457200">
              <a:buFont typeface="+mj-lt"/>
              <a:buAutoNum type="arabicPeriod"/>
            </a:pPr>
            <a:r>
              <a:rPr lang="ru-RU" sz="2800" i="1" dirty="0"/>
              <a:t>Классификация пород овец</a:t>
            </a:r>
            <a:endParaRPr lang="ru-RU" sz="2800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700588"/>
            <a:ext cx="4718050" cy="3030036"/>
          </a:xfrm>
        </p:spPr>
      </p:pic>
    </p:spTree>
    <p:extLst>
      <p:ext uri="{BB962C8B-B14F-4D97-AF65-F5344CB8AC3E}">
        <p14:creationId xmlns:p14="http://schemas.microsoft.com/office/powerpoint/2010/main" val="47931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Вопрос 1. Биологические особенности овец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Важнейшие </a:t>
            </a:r>
            <a:r>
              <a:rPr lang="ru-RU" dirty="0"/>
              <a:t>биологические особенности овец, определяющие их широкое распространение и высокую полезность, - большая пластичность и приспособленность к различным климатическим и хозяйственным условиям, разносторонняя продуктивность, относительно короткий период суягности (5 месяцев), достаточно высокая скороспелость и способность наиболее полно по сравнению с другими видами сельскохозяйственных животных использовать грубые и пастбищные корма.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635846"/>
            <a:ext cx="4718050" cy="3159520"/>
          </a:xfrm>
        </p:spPr>
      </p:pic>
    </p:spTree>
    <p:extLst>
      <p:ext uri="{BB962C8B-B14F-4D97-AF65-F5344CB8AC3E}">
        <p14:creationId xmlns:p14="http://schemas.microsoft.com/office/powerpoint/2010/main" val="173101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Биологические особенности овец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Овцы в состоянии откармливаться на таких пастбищах, на которых крупный рогатый скот обычно голодает. Способность избирательного использования корма позволяет овцам выбирать на пастбище наиболее питательные растения и их части (плоды, листья).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641868"/>
            <a:ext cx="4718050" cy="3147477"/>
          </a:xfrm>
        </p:spPr>
      </p:pic>
    </p:spTree>
    <p:extLst>
      <p:ext uri="{BB962C8B-B14F-4D97-AF65-F5344CB8AC3E}">
        <p14:creationId xmlns:p14="http://schemas.microsoft.com/office/powerpoint/2010/main" val="75921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Биологические особенности овец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Овцы поедают около 570 видов растений, а крупный рогатый скот - только 50.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269" y="2560638"/>
            <a:ext cx="4508961" cy="3309937"/>
          </a:xfrm>
        </p:spPr>
      </p:pic>
    </p:spTree>
    <p:extLst>
      <p:ext uri="{BB962C8B-B14F-4D97-AF65-F5344CB8AC3E}">
        <p14:creationId xmlns:p14="http://schemas.microsoft.com/office/powerpoint/2010/main" val="158119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Биологические особенности овец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У овец четырехкамерный желудок и хорошо развитый кишечник. Общая вместимость пищеварительного тракта у них составляет около 44 л, из них желудок - 30 л, тонкие кишки - 9 л и толстые кишки - 5 л. Длина тонкого кишечника равна 26 м, толстого - 5 м. Всасывающая поверхность составляет 2,8 м</a:t>
            </a:r>
            <a:r>
              <a:rPr lang="ru-RU" baseline="30000" dirty="0"/>
              <a:t>2</a:t>
            </a:r>
            <a:r>
              <a:rPr lang="ru-RU" dirty="0"/>
              <a:t>. При пересчете на 1 кг живой массы это значительно больше, чем у крупного рогатого скота.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115876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68" y="0"/>
            <a:ext cx="9009888" cy="6757416"/>
          </a:xfrm>
        </p:spPr>
      </p:pic>
    </p:spTree>
    <p:extLst>
      <p:ext uri="{BB962C8B-B14F-4D97-AF65-F5344CB8AC3E}">
        <p14:creationId xmlns:p14="http://schemas.microsoft.com/office/powerpoint/2010/main" val="309485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Биологические особенности овец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Овцы - дневные животные, у них хорошие зрение, слух и обоняние. Однако острота зрения проявляется лишь при хорошем освещении. Поэтому помещения, особенно для откорма и ягнения, должны быть хорошо освещены, так как только при хорошем освещении они могут потреблять из кормушек достаточное количество корма, а во время ягнения не будут давить ночью новорожденных ягнят.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785" y="2560638"/>
            <a:ext cx="3281929" cy="3309937"/>
          </a:xfrm>
        </p:spPr>
      </p:pic>
    </p:spTree>
    <p:extLst>
      <p:ext uri="{BB962C8B-B14F-4D97-AF65-F5344CB8AC3E}">
        <p14:creationId xmlns:p14="http://schemas.microsoft.com/office/powerpoint/2010/main" val="135397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230</TotalTime>
  <Words>278</Words>
  <Application>Microsoft Office PowerPoint</Application>
  <PresentationFormat>Широкоэкранный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Garamond</vt:lpstr>
      <vt:lpstr>Натуральные материалы</vt:lpstr>
      <vt:lpstr>Биологические особенности и хозяйственная классификация овец.</vt:lpstr>
      <vt:lpstr>Вопросы лекции:</vt:lpstr>
      <vt:lpstr>Вопрос 1. Биологические особенности овец </vt:lpstr>
      <vt:lpstr>Биологические особенности овец</vt:lpstr>
      <vt:lpstr>Биологические особенности овец</vt:lpstr>
      <vt:lpstr>Биологические особенности овец</vt:lpstr>
      <vt:lpstr>Презентация PowerPoint</vt:lpstr>
      <vt:lpstr>Биологические особенности овец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Биологические особенности и хозяйственная классификация овец.</dc:title>
  <dc:creator>User</dc:creator>
  <cp:lastModifiedBy>User</cp:lastModifiedBy>
  <cp:revision>3</cp:revision>
  <dcterms:created xsi:type="dcterms:W3CDTF">2020-11-10T05:38:07Z</dcterms:created>
  <dcterms:modified xsi:type="dcterms:W3CDTF">2020-11-10T09:28:15Z</dcterms:modified>
</cp:coreProperties>
</file>