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72" r:id="rId2"/>
    <p:sldId id="269" r:id="rId3"/>
    <p:sldId id="257" r:id="rId4"/>
    <p:sldId id="286" r:id="rId5"/>
    <p:sldId id="256" r:id="rId6"/>
    <p:sldId id="292" r:id="rId7"/>
    <p:sldId id="293" r:id="rId8"/>
    <p:sldId id="258" r:id="rId9"/>
    <p:sldId id="294" r:id="rId10"/>
    <p:sldId id="295" r:id="rId11"/>
    <p:sldId id="261" r:id="rId12"/>
    <p:sldId id="296" r:id="rId13"/>
    <p:sldId id="260" r:id="rId14"/>
    <p:sldId id="263" r:id="rId15"/>
    <p:sldId id="264" r:id="rId16"/>
    <p:sldId id="266" r:id="rId17"/>
    <p:sldId id="268" r:id="rId18"/>
    <p:sldId id="273" r:id="rId19"/>
    <p:sldId id="275" r:id="rId20"/>
    <p:sldId id="277" r:id="rId21"/>
    <p:sldId id="297" r:id="rId22"/>
    <p:sldId id="279" r:id="rId23"/>
    <p:sldId id="267" r:id="rId24"/>
    <p:sldId id="298" r:id="rId25"/>
    <p:sldId id="281" r:id="rId26"/>
    <p:sldId id="291" r:id="rId27"/>
    <p:sldId id="280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6327" autoAdjust="0"/>
    <p:restoredTop sz="94660"/>
  </p:normalViewPr>
  <p:slideViewPr>
    <p:cSldViewPr>
      <p:cViewPr>
        <p:scale>
          <a:sx n="70" d="100"/>
          <a:sy n="70" d="100"/>
        </p:scale>
        <p:origin x="-618" y="-4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28D10-9521-4360-AAF8-1D3D73709C9C}" type="doc">
      <dgm:prSet loTypeId="urn:microsoft.com/office/officeart/2005/8/layout/hierarchy1" loCatId="hierarchy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CD45A6D-95BC-40D0-94C2-2679429EB98C}">
      <dgm:prSet phldrT="[Текст]" custT="1"/>
      <dgm:spPr/>
      <dgm:t>
        <a:bodyPr/>
        <a:lstStyle/>
        <a:p>
          <a:r>
            <a:rPr lang="ru-RU" sz="2400" b="1" dirty="0" smtClean="0">
              <a:solidFill>
                <a:srgbClr val="FF3300"/>
              </a:solidFill>
              <a:effectLst/>
            </a:rPr>
            <a:t>Пятиборье</a:t>
          </a:r>
          <a:endParaRPr lang="ru-RU" sz="2400" b="1" dirty="0">
            <a:solidFill>
              <a:srgbClr val="FF3300"/>
            </a:solidFill>
            <a:effectLst/>
          </a:endParaRPr>
        </a:p>
      </dgm:t>
    </dgm:pt>
    <dgm:pt modelId="{9D1FF5B7-8196-489A-A3A6-C51DEC39A991}" type="parTrans" cxnId="{3554671B-D84C-4498-8BC1-B001CE1A17D8}">
      <dgm:prSet/>
      <dgm:spPr/>
      <dgm:t>
        <a:bodyPr/>
        <a:lstStyle/>
        <a:p>
          <a:endParaRPr lang="ru-RU"/>
        </a:p>
      </dgm:t>
    </dgm:pt>
    <dgm:pt modelId="{4338F13D-3F64-4810-A97A-76244E91D72B}" type="sibTrans" cxnId="{3554671B-D84C-4498-8BC1-B001CE1A17D8}">
      <dgm:prSet/>
      <dgm:spPr/>
      <dgm:t>
        <a:bodyPr/>
        <a:lstStyle/>
        <a:p>
          <a:endParaRPr lang="ru-RU"/>
        </a:p>
      </dgm:t>
    </dgm:pt>
    <dgm:pt modelId="{86574331-1715-47FD-BAE0-E141D725CB59}">
      <dgm:prSet phldrT="[Текст]"/>
      <dgm:spPr/>
      <dgm:t>
        <a:bodyPr/>
        <a:lstStyle/>
        <a:p>
          <a:r>
            <a:rPr lang="ru-RU" b="1" dirty="0" smtClean="0"/>
            <a:t>Бег</a:t>
          </a:r>
          <a:endParaRPr lang="ru-RU" b="1" dirty="0"/>
        </a:p>
      </dgm:t>
    </dgm:pt>
    <dgm:pt modelId="{908E2ACE-FAEC-4369-8DF0-0D2D50B8798A}" type="parTrans" cxnId="{5FD753E8-CE39-4CB6-A8A1-04389A33414C}">
      <dgm:prSet/>
      <dgm:spPr/>
      <dgm:t>
        <a:bodyPr/>
        <a:lstStyle/>
        <a:p>
          <a:endParaRPr lang="ru-RU"/>
        </a:p>
      </dgm:t>
    </dgm:pt>
    <dgm:pt modelId="{2F48B8E6-9221-4DB4-8B6A-89497DB225A0}" type="sibTrans" cxnId="{5FD753E8-CE39-4CB6-A8A1-04389A33414C}">
      <dgm:prSet/>
      <dgm:spPr/>
      <dgm:t>
        <a:bodyPr/>
        <a:lstStyle/>
        <a:p>
          <a:endParaRPr lang="ru-RU"/>
        </a:p>
      </dgm:t>
    </dgm:pt>
    <dgm:pt modelId="{72174A9F-EFCC-4F12-966E-1B6885A4A9B7}">
      <dgm:prSet phldrT="[Текст]"/>
      <dgm:spPr/>
      <dgm:t>
        <a:bodyPr/>
        <a:lstStyle/>
        <a:p>
          <a:r>
            <a:rPr lang="ru-RU" b="1" dirty="0" smtClean="0"/>
            <a:t>Прыжки в длину</a:t>
          </a:r>
          <a:endParaRPr lang="ru-RU" b="1" dirty="0"/>
        </a:p>
      </dgm:t>
    </dgm:pt>
    <dgm:pt modelId="{2A2E3613-E332-43AA-A1E4-597E9B2CD097}" type="parTrans" cxnId="{6B978BFB-21AF-46F1-9492-62F0ED1B34EF}">
      <dgm:prSet/>
      <dgm:spPr/>
      <dgm:t>
        <a:bodyPr/>
        <a:lstStyle/>
        <a:p>
          <a:endParaRPr lang="ru-RU"/>
        </a:p>
      </dgm:t>
    </dgm:pt>
    <dgm:pt modelId="{6BF97697-5C1C-404C-8FDB-5E8B32FD685D}" type="sibTrans" cxnId="{6B978BFB-21AF-46F1-9492-62F0ED1B34EF}">
      <dgm:prSet/>
      <dgm:spPr/>
      <dgm:t>
        <a:bodyPr/>
        <a:lstStyle/>
        <a:p>
          <a:endParaRPr lang="ru-RU"/>
        </a:p>
      </dgm:t>
    </dgm:pt>
    <dgm:pt modelId="{A8E948EA-D756-44C3-8FF9-52B309A0451B}">
      <dgm:prSet phldrT="[Текст]"/>
      <dgm:spPr/>
      <dgm:t>
        <a:bodyPr/>
        <a:lstStyle/>
        <a:p>
          <a:r>
            <a:rPr lang="ru-RU" b="1" dirty="0" smtClean="0"/>
            <a:t>Метание копья</a:t>
          </a:r>
          <a:endParaRPr lang="ru-RU" b="1" dirty="0"/>
        </a:p>
      </dgm:t>
    </dgm:pt>
    <dgm:pt modelId="{E0542937-1307-4FA5-AB82-93625027C784}" type="parTrans" cxnId="{03A6062E-0DC9-41EE-8F7C-AA929826AA5A}">
      <dgm:prSet/>
      <dgm:spPr/>
      <dgm:t>
        <a:bodyPr/>
        <a:lstStyle/>
        <a:p>
          <a:endParaRPr lang="ru-RU"/>
        </a:p>
      </dgm:t>
    </dgm:pt>
    <dgm:pt modelId="{BBD10BB1-9148-44CB-9CC7-A22EC1A829B5}" type="sibTrans" cxnId="{03A6062E-0DC9-41EE-8F7C-AA929826AA5A}">
      <dgm:prSet/>
      <dgm:spPr/>
      <dgm:t>
        <a:bodyPr/>
        <a:lstStyle/>
        <a:p>
          <a:endParaRPr lang="ru-RU"/>
        </a:p>
      </dgm:t>
    </dgm:pt>
    <dgm:pt modelId="{550CC250-2A29-412A-A937-27028710E353}">
      <dgm:prSet phldrT="[Текст]"/>
      <dgm:spPr/>
      <dgm:t>
        <a:bodyPr/>
        <a:lstStyle/>
        <a:p>
          <a:r>
            <a:rPr lang="ru-RU" b="1" dirty="0" smtClean="0"/>
            <a:t>Метание диска</a:t>
          </a:r>
          <a:endParaRPr lang="ru-RU" b="1" dirty="0"/>
        </a:p>
      </dgm:t>
    </dgm:pt>
    <dgm:pt modelId="{DFFE55BD-AF6D-437D-82A9-FC0F693084BD}" type="parTrans" cxnId="{A9F0FAC4-AD51-4910-9BC1-5EDBCB5EEB3A}">
      <dgm:prSet/>
      <dgm:spPr/>
      <dgm:t>
        <a:bodyPr/>
        <a:lstStyle/>
        <a:p>
          <a:endParaRPr lang="ru-RU"/>
        </a:p>
      </dgm:t>
    </dgm:pt>
    <dgm:pt modelId="{2B2767AD-7003-40F3-BBFC-7EFB865DFC05}" type="sibTrans" cxnId="{A9F0FAC4-AD51-4910-9BC1-5EDBCB5EEB3A}">
      <dgm:prSet/>
      <dgm:spPr/>
      <dgm:t>
        <a:bodyPr/>
        <a:lstStyle/>
        <a:p>
          <a:endParaRPr lang="ru-RU"/>
        </a:p>
      </dgm:t>
    </dgm:pt>
    <dgm:pt modelId="{D693655F-767D-4085-AD15-ADCEA1DF064D}">
      <dgm:prSet phldrT="[Текст]"/>
      <dgm:spPr/>
      <dgm:t>
        <a:bodyPr/>
        <a:lstStyle/>
        <a:p>
          <a:r>
            <a:rPr lang="ru-RU" b="1" dirty="0" smtClean="0"/>
            <a:t>Борьба</a:t>
          </a:r>
          <a:endParaRPr lang="ru-RU" b="1" dirty="0"/>
        </a:p>
      </dgm:t>
    </dgm:pt>
    <dgm:pt modelId="{30504B08-1016-4BB9-97BE-E3AB3C8D7934}" type="parTrans" cxnId="{B7AEFF89-BA56-4886-9A03-8FB3C785735E}">
      <dgm:prSet/>
      <dgm:spPr/>
      <dgm:t>
        <a:bodyPr/>
        <a:lstStyle/>
        <a:p>
          <a:endParaRPr lang="ru-RU"/>
        </a:p>
      </dgm:t>
    </dgm:pt>
    <dgm:pt modelId="{9C2CF848-CCAC-4032-A09A-E06FAD395512}" type="sibTrans" cxnId="{B7AEFF89-BA56-4886-9A03-8FB3C785735E}">
      <dgm:prSet/>
      <dgm:spPr/>
      <dgm:t>
        <a:bodyPr/>
        <a:lstStyle/>
        <a:p>
          <a:endParaRPr lang="ru-RU"/>
        </a:p>
      </dgm:t>
    </dgm:pt>
    <dgm:pt modelId="{A12F25E7-6085-4A9A-A22C-965817D06F2B}" type="pres">
      <dgm:prSet presAssocID="{3E628D10-9521-4360-AAF8-1D3D73709C9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8B576346-E918-4F39-BA8C-5B99719BD966}" type="pres">
      <dgm:prSet presAssocID="{ACD45A6D-95BC-40D0-94C2-2679429EB98C}" presName="hierRoot1" presStyleCnt="0"/>
      <dgm:spPr/>
    </dgm:pt>
    <dgm:pt modelId="{0B0BA83C-61F1-4658-A9FE-CA242B402C06}" type="pres">
      <dgm:prSet presAssocID="{ACD45A6D-95BC-40D0-94C2-2679429EB98C}" presName="composite" presStyleCnt="0"/>
      <dgm:spPr/>
    </dgm:pt>
    <dgm:pt modelId="{4A8A8E10-D3FE-4DB6-83EE-D6664F0F3C23}" type="pres">
      <dgm:prSet presAssocID="{ACD45A6D-95BC-40D0-94C2-2679429EB98C}" presName="background" presStyleLbl="node0" presStyleIdx="0" presStyleCnt="1"/>
      <dgm:spPr/>
    </dgm:pt>
    <dgm:pt modelId="{D53CA7A3-DBCF-4AFF-B046-98A7ECC3B2C8}" type="pres">
      <dgm:prSet presAssocID="{ACD45A6D-95BC-40D0-94C2-2679429EB98C}" presName="text" presStyleLbl="fgAcc0" presStyleIdx="0" presStyleCnt="1" custScaleX="11182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32F0E5A-6721-4194-95AD-86216296AF98}" type="pres">
      <dgm:prSet presAssocID="{ACD45A6D-95BC-40D0-94C2-2679429EB98C}" presName="hierChild2" presStyleCnt="0"/>
      <dgm:spPr/>
    </dgm:pt>
    <dgm:pt modelId="{BA9CEB12-EBF2-4D0A-AD9B-DC7B3C101D8B}" type="pres">
      <dgm:prSet presAssocID="{908E2ACE-FAEC-4369-8DF0-0D2D50B8798A}" presName="Name10" presStyleLbl="parChTrans1D2" presStyleIdx="0" presStyleCnt="5"/>
      <dgm:spPr/>
      <dgm:t>
        <a:bodyPr/>
        <a:lstStyle/>
        <a:p>
          <a:endParaRPr lang="ru-RU"/>
        </a:p>
      </dgm:t>
    </dgm:pt>
    <dgm:pt modelId="{52FD0410-08CE-46B3-832A-5EC54FA4F9F2}" type="pres">
      <dgm:prSet presAssocID="{86574331-1715-47FD-BAE0-E141D725CB59}" presName="hierRoot2" presStyleCnt="0"/>
      <dgm:spPr/>
    </dgm:pt>
    <dgm:pt modelId="{299AFAAD-306F-4E68-9683-E1F60BEC6B1C}" type="pres">
      <dgm:prSet presAssocID="{86574331-1715-47FD-BAE0-E141D725CB59}" presName="composite2" presStyleCnt="0"/>
      <dgm:spPr/>
    </dgm:pt>
    <dgm:pt modelId="{8CFDF869-4FFD-4F57-85B5-6459D3344EE1}" type="pres">
      <dgm:prSet presAssocID="{86574331-1715-47FD-BAE0-E141D725CB59}" presName="background2" presStyleLbl="node2" presStyleIdx="0" presStyleCnt="5"/>
      <dgm:spPr/>
    </dgm:pt>
    <dgm:pt modelId="{549945EF-0CC8-452F-ACE4-461CF42E980C}" type="pres">
      <dgm:prSet presAssocID="{86574331-1715-47FD-BAE0-E141D725CB59}" presName="text2" presStyleLbl="fgAcc2" presStyleIdx="0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2AE54C-5F44-40DD-A49C-881DB426626F}" type="pres">
      <dgm:prSet presAssocID="{86574331-1715-47FD-BAE0-E141D725CB59}" presName="hierChild3" presStyleCnt="0"/>
      <dgm:spPr/>
    </dgm:pt>
    <dgm:pt modelId="{23070702-B1F2-462B-B16F-30CDD642F1F3}" type="pres">
      <dgm:prSet presAssocID="{2A2E3613-E332-43AA-A1E4-597E9B2CD097}" presName="Name10" presStyleLbl="parChTrans1D2" presStyleIdx="1" presStyleCnt="5"/>
      <dgm:spPr/>
      <dgm:t>
        <a:bodyPr/>
        <a:lstStyle/>
        <a:p>
          <a:endParaRPr lang="ru-RU"/>
        </a:p>
      </dgm:t>
    </dgm:pt>
    <dgm:pt modelId="{DFAB730D-4693-46C3-BB95-EE86A863AEE4}" type="pres">
      <dgm:prSet presAssocID="{72174A9F-EFCC-4F12-966E-1B6885A4A9B7}" presName="hierRoot2" presStyleCnt="0"/>
      <dgm:spPr/>
    </dgm:pt>
    <dgm:pt modelId="{187519C9-45D8-4179-B68E-292989784246}" type="pres">
      <dgm:prSet presAssocID="{72174A9F-EFCC-4F12-966E-1B6885A4A9B7}" presName="composite2" presStyleCnt="0"/>
      <dgm:spPr/>
    </dgm:pt>
    <dgm:pt modelId="{26D5E963-2B22-44C0-B403-3ED07A78227F}" type="pres">
      <dgm:prSet presAssocID="{72174A9F-EFCC-4F12-966E-1B6885A4A9B7}" presName="background2" presStyleLbl="node2" presStyleIdx="1" presStyleCnt="5"/>
      <dgm:spPr/>
    </dgm:pt>
    <dgm:pt modelId="{E0550ECF-4646-4D55-ACF7-C890EFB8655C}" type="pres">
      <dgm:prSet presAssocID="{72174A9F-EFCC-4F12-966E-1B6885A4A9B7}" presName="text2" presStyleLbl="fgAcc2" presStyleIdx="1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9A852A4-779F-4142-A611-31C6B51D5894}" type="pres">
      <dgm:prSet presAssocID="{72174A9F-EFCC-4F12-966E-1B6885A4A9B7}" presName="hierChild3" presStyleCnt="0"/>
      <dgm:spPr/>
    </dgm:pt>
    <dgm:pt modelId="{A771EAE1-663E-4E12-90BE-6B78D2129153}" type="pres">
      <dgm:prSet presAssocID="{E0542937-1307-4FA5-AB82-93625027C784}" presName="Name10" presStyleLbl="parChTrans1D2" presStyleIdx="2" presStyleCnt="5"/>
      <dgm:spPr/>
      <dgm:t>
        <a:bodyPr/>
        <a:lstStyle/>
        <a:p>
          <a:endParaRPr lang="ru-RU"/>
        </a:p>
      </dgm:t>
    </dgm:pt>
    <dgm:pt modelId="{2B296647-B2A8-4FF8-8932-FD391767D34A}" type="pres">
      <dgm:prSet presAssocID="{A8E948EA-D756-44C3-8FF9-52B309A0451B}" presName="hierRoot2" presStyleCnt="0"/>
      <dgm:spPr/>
    </dgm:pt>
    <dgm:pt modelId="{7BC4DF06-E2DB-4684-92CC-801872422956}" type="pres">
      <dgm:prSet presAssocID="{A8E948EA-D756-44C3-8FF9-52B309A0451B}" presName="composite2" presStyleCnt="0"/>
      <dgm:spPr/>
    </dgm:pt>
    <dgm:pt modelId="{154F60AA-3F6B-425C-9090-54B56B9AF985}" type="pres">
      <dgm:prSet presAssocID="{A8E948EA-D756-44C3-8FF9-52B309A0451B}" presName="background2" presStyleLbl="node2" presStyleIdx="2" presStyleCnt="5"/>
      <dgm:spPr/>
    </dgm:pt>
    <dgm:pt modelId="{99A7B45F-497C-442A-A03C-B86978CE91B7}" type="pres">
      <dgm:prSet presAssocID="{A8E948EA-D756-44C3-8FF9-52B309A0451B}" presName="text2" presStyleLbl="fgAcc2" presStyleIdx="2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CEA1F0B-F9E9-4096-A304-337804D20807}" type="pres">
      <dgm:prSet presAssocID="{A8E948EA-D756-44C3-8FF9-52B309A0451B}" presName="hierChild3" presStyleCnt="0"/>
      <dgm:spPr/>
    </dgm:pt>
    <dgm:pt modelId="{A9E8D768-4780-4F5D-A3D3-C290B4630439}" type="pres">
      <dgm:prSet presAssocID="{DFFE55BD-AF6D-437D-82A9-FC0F693084BD}" presName="Name10" presStyleLbl="parChTrans1D2" presStyleIdx="3" presStyleCnt="5"/>
      <dgm:spPr/>
      <dgm:t>
        <a:bodyPr/>
        <a:lstStyle/>
        <a:p>
          <a:endParaRPr lang="ru-RU"/>
        </a:p>
      </dgm:t>
    </dgm:pt>
    <dgm:pt modelId="{F6826A29-7D00-4E81-8108-D63148577BEB}" type="pres">
      <dgm:prSet presAssocID="{550CC250-2A29-412A-A937-27028710E353}" presName="hierRoot2" presStyleCnt="0"/>
      <dgm:spPr/>
    </dgm:pt>
    <dgm:pt modelId="{55EC2D3F-57CA-4008-96AD-146F763F1CEA}" type="pres">
      <dgm:prSet presAssocID="{550CC250-2A29-412A-A937-27028710E353}" presName="composite2" presStyleCnt="0"/>
      <dgm:spPr/>
    </dgm:pt>
    <dgm:pt modelId="{414DD574-B221-4E0D-B09A-057DB4712900}" type="pres">
      <dgm:prSet presAssocID="{550CC250-2A29-412A-A937-27028710E353}" presName="background2" presStyleLbl="node2" presStyleIdx="3" presStyleCnt="5"/>
      <dgm:spPr/>
    </dgm:pt>
    <dgm:pt modelId="{6DF6EA4A-E6EB-43C8-B474-0693DBCFB041}" type="pres">
      <dgm:prSet presAssocID="{550CC250-2A29-412A-A937-27028710E353}" presName="text2" presStyleLbl="fgAcc2" presStyleIdx="3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CC599B2-E39D-4F55-8737-2C36A3C74CE5}" type="pres">
      <dgm:prSet presAssocID="{550CC250-2A29-412A-A937-27028710E353}" presName="hierChild3" presStyleCnt="0"/>
      <dgm:spPr/>
    </dgm:pt>
    <dgm:pt modelId="{AE517BE6-894C-4E2F-8393-D0A292FA1022}" type="pres">
      <dgm:prSet presAssocID="{30504B08-1016-4BB9-97BE-E3AB3C8D7934}" presName="Name10" presStyleLbl="parChTrans1D2" presStyleIdx="4" presStyleCnt="5"/>
      <dgm:spPr/>
      <dgm:t>
        <a:bodyPr/>
        <a:lstStyle/>
        <a:p>
          <a:endParaRPr lang="ru-RU"/>
        </a:p>
      </dgm:t>
    </dgm:pt>
    <dgm:pt modelId="{A826BAF8-5B52-484E-A490-65C309D109EE}" type="pres">
      <dgm:prSet presAssocID="{D693655F-767D-4085-AD15-ADCEA1DF064D}" presName="hierRoot2" presStyleCnt="0"/>
      <dgm:spPr/>
    </dgm:pt>
    <dgm:pt modelId="{82DBC818-A949-4A05-B0E2-5A9DFF36A411}" type="pres">
      <dgm:prSet presAssocID="{D693655F-767D-4085-AD15-ADCEA1DF064D}" presName="composite2" presStyleCnt="0"/>
      <dgm:spPr/>
    </dgm:pt>
    <dgm:pt modelId="{7E8E4068-ACF8-453E-A58A-559FF877961C}" type="pres">
      <dgm:prSet presAssocID="{D693655F-767D-4085-AD15-ADCEA1DF064D}" presName="background2" presStyleLbl="node2" presStyleIdx="4" presStyleCnt="5"/>
      <dgm:spPr/>
    </dgm:pt>
    <dgm:pt modelId="{500D29FF-FBD8-46B4-B0C4-DD5993A93A1F}" type="pres">
      <dgm:prSet presAssocID="{D693655F-767D-4085-AD15-ADCEA1DF064D}" presName="text2" presStyleLbl="fgAcc2" presStyleIdx="4" presStyleCnt="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D0D567-E05A-43F8-A415-428FE6C65092}" type="pres">
      <dgm:prSet presAssocID="{D693655F-767D-4085-AD15-ADCEA1DF064D}" presName="hierChild3" presStyleCnt="0"/>
      <dgm:spPr/>
    </dgm:pt>
  </dgm:ptLst>
  <dgm:cxnLst>
    <dgm:cxn modelId="{03A6062E-0DC9-41EE-8F7C-AA929826AA5A}" srcId="{ACD45A6D-95BC-40D0-94C2-2679429EB98C}" destId="{A8E948EA-D756-44C3-8FF9-52B309A0451B}" srcOrd="2" destOrd="0" parTransId="{E0542937-1307-4FA5-AB82-93625027C784}" sibTransId="{BBD10BB1-9148-44CB-9CC7-A22EC1A829B5}"/>
    <dgm:cxn modelId="{5FD753E8-CE39-4CB6-A8A1-04389A33414C}" srcId="{ACD45A6D-95BC-40D0-94C2-2679429EB98C}" destId="{86574331-1715-47FD-BAE0-E141D725CB59}" srcOrd="0" destOrd="0" parTransId="{908E2ACE-FAEC-4369-8DF0-0D2D50B8798A}" sibTransId="{2F48B8E6-9221-4DB4-8B6A-89497DB225A0}"/>
    <dgm:cxn modelId="{9614F7DF-735F-4921-934B-DFCA9439E21D}" type="presOf" srcId="{86574331-1715-47FD-BAE0-E141D725CB59}" destId="{549945EF-0CC8-452F-ACE4-461CF42E980C}" srcOrd="0" destOrd="0" presId="urn:microsoft.com/office/officeart/2005/8/layout/hierarchy1"/>
    <dgm:cxn modelId="{4A41EA18-0946-4AD3-BF02-B772FD6CB15D}" type="presOf" srcId="{DFFE55BD-AF6D-437D-82A9-FC0F693084BD}" destId="{A9E8D768-4780-4F5D-A3D3-C290B4630439}" srcOrd="0" destOrd="0" presId="urn:microsoft.com/office/officeart/2005/8/layout/hierarchy1"/>
    <dgm:cxn modelId="{3554671B-D84C-4498-8BC1-B001CE1A17D8}" srcId="{3E628D10-9521-4360-AAF8-1D3D73709C9C}" destId="{ACD45A6D-95BC-40D0-94C2-2679429EB98C}" srcOrd="0" destOrd="0" parTransId="{9D1FF5B7-8196-489A-A3A6-C51DEC39A991}" sibTransId="{4338F13D-3F64-4810-A97A-76244E91D72B}"/>
    <dgm:cxn modelId="{BD03339B-4AC3-4D91-A2E5-7494E10931F4}" type="presOf" srcId="{D693655F-767D-4085-AD15-ADCEA1DF064D}" destId="{500D29FF-FBD8-46B4-B0C4-DD5993A93A1F}" srcOrd="0" destOrd="0" presId="urn:microsoft.com/office/officeart/2005/8/layout/hierarchy1"/>
    <dgm:cxn modelId="{A9F0FAC4-AD51-4910-9BC1-5EDBCB5EEB3A}" srcId="{ACD45A6D-95BC-40D0-94C2-2679429EB98C}" destId="{550CC250-2A29-412A-A937-27028710E353}" srcOrd="3" destOrd="0" parTransId="{DFFE55BD-AF6D-437D-82A9-FC0F693084BD}" sibTransId="{2B2767AD-7003-40F3-BBFC-7EFB865DFC05}"/>
    <dgm:cxn modelId="{9FC3FFDE-BC32-42BB-A93D-023C9813494B}" type="presOf" srcId="{550CC250-2A29-412A-A937-27028710E353}" destId="{6DF6EA4A-E6EB-43C8-B474-0693DBCFB041}" srcOrd="0" destOrd="0" presId="urn:microsoft.com/office/officeart/2005/8/layout/hierarchy1"/>
    <dgm:cxn modelId="{6B978BFB-21AF-46F1-9492-62F0ED1B34EF}" srcId="{ACD45A6D-95BC-40D0-94C2-2679429EB98C}" destId="{72174A9F-EFCC-4F12-966E-1B6885A4A9B7}" srcOrd="1" destOrd="0" parTransId="{2A2E3613-E332-43AA-A1E4-597E9B2CD097}" sibTransId="{6BF97697-5C1C-404C-8FDB-5E8B32FD685D}"/>
    <dgm:cxn modelId="{61F258D3-0B8E-4B78-95C1-4F5B0B7FE666}" type="presOf" srcId="{30504B08-1016-4BB9-97BE-E3AB3C8D7934}" destId="{AE517BE6-894C-4E2F-8393-D0A292FA1022}" srcOrd="0" destOrd="0" presId="urn:microsoft.com/office/officeart/2005/8/layout/hierarchy1"/>
    <dgm:cxn modelId="{209F7069-C12B-4179-BEAC-EE6D79227E10}" type="presOf" srcId="{908E2ACE-FAEC-4369-8DF0-0D2D50B8798A}" destId="{BA9CEB12-EBF2-4D0A-AD9B-DC7B3C101D8B}" srcOrd="0" destOrd="0" presId="urn:microsoft.com/office/officeart/2005/8/layout/hierarchy1"/>
    <dgm:cxn modelId="{951DD9BB-B2B6-435A-8D00-4D6B84C3034E}" type="presOf" srcId="{A8E948EA-D756-44C3-8FF9-52B309A0451B}" destId="{99A7B45F-497C-442A-A03C-B86978CE91B7}" srcOrd="0" destOrd="0" presId="urn:microsoft.com/office/officeart/2005/8/layout/hierarchy1"/>
    <dgm:cxn modelId="{C68DD7CD-ABAB-42B2-A1B3-A4682FE10C36}" type="presOf" srcId="{3E628D10-9521-4360-AAF8-1D3D73709C9C}" destId="{A12F25E7-6085-4A9A-A22C-965817D06F2B}" srcOrd="0" destOrd="0" presId="urn:microsoft.com/office/officeart/2005/8/layout/hierarchy1"/>
    <dgm:cxn modelId="{1FEDA911-1618-46FB-90EB-E79FCEBD5098}" type="presOf" srcId="{72174A9F-EFCC-4F12-966E-1B6885A4A9B7}" destId="{E0550ECF-4646-4D55-ACF7-C890EFB8655C}" srcOrd="0" destOrd="0" presId="urn:microsoft.com/office/officeart/2005/8/layout/hierarchy1"/>
    <dgm:cxn modelId="{5FFED2BC-C652-47DA-92F9-F8CDE1DE86CA}" type="presOf" srcId="{E0542937-1307-4FA5-AB82-93625027C784}" destId="{A771EAE1-663E-4E12-90BE-6B78D2129153}" srcOrd="0" destOrd="0" presId="urn:microsoft.com/office/officeart/2005/8/layout/hierarchy1"/>
    <dgm:cxn modelId="{204007D3-B09F-4364-9198-4D684B860295}" type="presOf" srcId="{ACD45A6D-95BC-40D0-94C2-2679429EB98C}" destId="{D53CA7A3-DBCF-4AFF-B046-98A7ECC3B2C8}" srcOrd="0" destOrd="0" presId="urn:microsoft.com/office/officeart/2005/8/layout/hierarchy1"/>
    <dgm:cxn modelId="{E1D14B05-A815-4148-9638-71B27C279B2E}" type="presOf" srcId="{2A2E3613-E332-43AA-A1E4-597E9B2CD097}" destId="{23070702-B1F2-462B-B16F-30CDD642F1F3}" srcOrd="0" destOrd="0" presId="urn:microsoft.com/office/officeart/2005/8/layout/hierarchy1"/>
    <dgm:cxn modelId="{B7AEFF89-BA56-4886-9A03-8FB3C785735E}" srcId="{ACD45A6D-95BC-40D0-94C2-2679429EB98C}" destId="{D693655F-767D-4085-AD15-ADCEA1DF064D}" srcOrd="4" destOrd="0" parTransId="{30504B08-1016-4BB9-97BE-E3AB3C8D7934}" sibTransId="{9C2CF848-CCAC-4032-A09A-E06FAD395512}"/>
    <dgm:cxn modelId="{4B114669-8E99-4A81-8567-855BF7367D37}" type="presParOf" srcId="{A12F25E7-6085-4A9A-A22C-965817D06F2B}" destId="{8B576346-E918-4F39-BA8C-5B99719BD966}" srcOrd="0" destOrd="0" presId="urn:microsoft.com/office/officeart/2005/8/layout/hierarchy1"/>
    <dgm:cxn modelId="{71E87EA0-E07B-4F36-A945-E55D73742CE6}" type="presParOf" srcId="{8B576346-E918-4F39-BA8C-5B99719BD966}" destId="{0B0BA83C-61F1-4658-A9FE-CA242B402C06}" srcOrd="0" destOrd="0" presId="urn:microsoft.com/office/officeart/2005/8/layout/hierarchy1"/>
    <dgm:cxn modelId="{A3CA1326-B69C-42AE-AFD1-B6A9DB82CA7D}" type="presParOf" srcId="{0B0BA83C-61F1-4658-A9FE-CA242B402C06}" destId="{4A8A8E10-D3FE-4DB6-83EE-D6664F0F3C23}" srcOrd="0" destOrd="0" presId="urn:microsoft.com/office/officeart/2005/8/layout/hierarchy1"/>
    <dgm:cxn modelId="{91F31D7C-65B0-46C8-97F8-296522A8A2DD}" type="presParOf" srcId="{0B0BA83C-61F1-4658-A9FE-CA242B402C06}" destId="{D53CA7A3-DBCF-4AFF-B046-98A7ECC3B2C8}" srcOrd="1" destOrd="0" presId="urn:microsoft.com/office/officeart/2005/8/layout/hierarchy1"/>
    <dgm:cxn modelId="{24AD19A7-B32A-4E99-AF5B-B7B3478ED512}" type="presParOf" srcId="{8B576346-E918-4F39-BA8C-5B99719BD966}" destId="{D32F0E5A-6721-4194-95AD-86216296AF98}" srcOrd="1" destOrd="0" presId="urn:microsoft.com/office/officeart/2005/8/layout/hierarchy1"/>
    <dgm:cxn modelId="{BF9830A8-DC0B-41C2-8FC7-2BBB9762D596}" type="presParOf" srcId="{D32F0E5A-6721-4194-95AD-86216296AF98}" destId="{BA9CEB12-EBF2-4D0A-AD9B-DC7B3C101D8B}" srcOrd="0" destOrd="0" presId="urn:microsoft.com/office/officeart/2005/8/layout/hierarchy1"/>
    <dgm:cxn modelId="{164CAAFE-0800-499B-A9C7-EBEA5214D3E0}" type="presParOf" srcId="{D32F0E5A-6721-4194-95AD-86216296AF98}" destId="{52FD0410-08CE-46B3-832A-5EC54FA4F9F2}" srcOrd="1" destOrd="0" presId="urn:microsoft.com/office/officeart/2005/8/layout/hierarchy1"/>
    <dgm:cxn modelId="{D6FF5A22-8EA0-43F5-A2F0-445FEF0ACEA9}" type="presParOf" srcId="{52FD0410-08CE-46B3-832A-5EC54FA4F9F2}" destId="{299AFAAD-306F-4E68-9683-E1F60BEC6B1C}" srcOrd="0" destOrd="0" presId="urn:microsoft.com/office/officeart/2005/8/layout/hierarchy1"/>
    <dgm:cxn modelId="{9F5DEE2D-2592-4641-8B78-B4AD5B0187E4}" type="presParOf" srcId="{299AFAAD-306F-4E68-9683-E1F60BEC6B1C}" destId="{8CFDF869-4FFD-4F57-85B5-6459D3344EE1}" srcOrd="0" destOrd="0" presId="urn:microsoft.com/office/officeart/2005/8/layout/hierarchy1"/>
    <dgm:cxn modelId="{56992AF1-8D0D-4179-ADB3-9DB88586AAB0}" type="presParOf" srcId="{299AFAAD-306F-4E68-9683-E1F60BEC6B1C}" destId="{549945EF-0CC8-452F-ACE4-461CF42E980C}" srcOrd="1" destOrd="0" presId="urn:microsoft.com/office/officeart/2005/8/layout/hierarchy1"/>
    <dgm:cxn modelId="{63905235-6423-44ED-923A-0F7FD07B6776}" type="presParOf" srcId="{52FD0410-08CE-46B3-832A-5EC54FA4F9F2}" destId="{292AE54C-5F44-40DD-A49C-881DB426626F}" srcOrd="1" destOrd="0" presId="urn:microsoft.com/office/officeart/2005/8/layout/hierarchy1"/>
    <dgm:cxn modelId="{104B90BB-05D2-4E77-BC4A-D709B80241DE}" type="presParOf" srcId="{D32F0E5A-6721-4194-95AD-86216296AF98}" destId="{23070702-B1F2-462B-B16F-30CDD642F1F3}" srcOrd="2" destOrd="0" presId="urn:microsoft.com/office/officeart/2005/8/layout/hierarchy1"/>
    <dgm:cxn modelId="{555A888E-ABCE-4CF6-B5A0-B304C680E28C}" type="presParOf" srcId="{D32F0E5A-6721-4194-95AD-86216296AF98}" destId="{DFAB730D-4693-46C3-BB95-EE86A863AEE4}" srcOrd="3" destOrd="0" presId="urn:microsoft.com/office/officeart/2005/8/layout/hierarchy1"/>
    <dgm:cxn modelId="{EEC99043-0F57-40B4-9FA1-7D942053EF33}" type="presParOf" srcId="{DFAB730D-4693-46C3-BB95-EE86A863AEE4}" destId="{187519C9-45D8-4179-B68E-292989784246}" srcOrd="0" destOrd="0" presId="urn:microsoft.com/office/officeart/2005/8/layout/hierarchy1"/>
    <dgm:cxn modelId="{DD7476B8-B885-4C1C-974E-3170C40D38C6}" type="presParOf" srcId="{187519C9-45D8-4179-B68E-292989784246}" destId="{26D5E963-2B22-44C0-B403-3ED07A78227F}" srcOrd="0" destOrd="0" presId="urn:microsoft.com/office/officeart/2005/8/layout/hierarchy1"/>
    <dgm:cxn modelId="{378DC65E-B1B1-4686-9770-839EF0EA23A1}" type="presParOf" srcId="{187519C9-45D8-4179-B68E-292989784246}" destId="{E0550ECF-4646-4D55-ACF7-C890EFB8655C}" srcOrd="1" destOrd="0" presId="urn:microsoft.com/office/officeart/2005/8/layout/hierarchy1"/>
    <dgm:cxn modelId="{7BDD2D54-BB07-4107-89F2-259C1CF7D299}" type="presParOf" srcId="{DFAB730D-4693-46C3-BB95-EE86A863AEE4}" destId="{09A852A4-779F-4142-A611-31C6B51D5894}" srcOrd="1" destOrd="0" presId="urn:microsoft.com/office/officeart/2005/8/layout/hierarchy1"/>
    <dgm:cxn modelId="{D19905C6-31D3-4361-9D45-70398AFD14DD}" type="presParOf" srcId="{D32F0E5A-6721-4194-95AD-86216296AF98}" destId="{A771EAE1-663E-4E12-90BE-6B78D2129153}" srcOrd="4" destOrd="0" presId="urn:microsoft.com/office/officeart/2005/8/layout/hierarchy1"/>
    <dgm:cxn modelId="{73972F84-D9E7-4C1C-86B0-84980BDAC288}" type="presParOf" srcId="{D32F0E5A-6721-4194-95AD-86216296AF98}" destId="{2B296647-B2A8-4FF8-8932-FD391767D34A}" srcOrd="5" destOrd="0" presId="urn:microsoft.com/office/officeart/2005/8/layout/hierarchy1"/>
    <dgm:cxn modelId="{F5CBA502-D288-4859-A9A7-7A8490CD0671}" type="presParOf" srcId="{2B296647-B2A8-4FF8-8932-FD391767D34A}" destId="{7BC4DF06-E2DB-4684-92CC-801872422956}" srcOrd="0" destOrd="0" presId="urn:microsoft.com/office/officeart/2005/8/layout/hierarchy1"/>
    <dgm:cxn modelId="{85A67094-6155-43C4-8011-4B84F41287C0}" type="presParOf" srcId="{7BC4DF06-E2DB-4684-92CC-801872422956}" destId="{154F60AA-3F6B-425C-9090-54B56B9AF985}" srcOrd="0" destOrd="0" presId="urn:microsoft.com/office/officeart/2005/8/layout/hierarchy1"/>
    <dgm:cxn modelId="{6CDCE49E-87A8-4A95-AD3C-108614644BE0}" type="presParOf" srcId="{7BC4DF06-E2DB-4684-92CC-801872422956}" destId="{99A7B45F-497C-442A-A03C-B86978CE91B7}" srcOrd="1" destOrd="0" presId="urn:microsoft.com/office/officeart/2005/8/layout/hierarchy1"/>
    <dgm:cxn modelId="{8EB39B03-7B6F-4B83-834A-D90925F39A4C}" type="presParOf" srcId="{2B296647-B2A8-4FF8-8932-FD391767D34A}" destId="{0CEA1F0B-F9E9-4096-A304-337804D20807}" srcOrd="1" destOrd="0" presId="urn:microsoft.com/office/officeart/2005/8/layout/hierarchy1"/>
    <dgm:cxn modelId="{08B45D98-0E3F-44A5-93A8-84386C876EBB}" type="presParOf" srcId="{D32F0E5A-6721-4194-95AD-86216296AF98}" destId="{A9E8D768-4780-4F5D-A3D3-C290B4630439}" srcOrd="6" destOrd="0" presId="urn:microsoft.com/office/officeart/2005/8/layout/hierarchy1"/>
    <dgm:cxn modelId="{8009DF6E-78C1-4F5A-BCDF-782D44329963}" type="presParOf" srcId="{D32F0E5A-6721-4194-95AD-86216296AF98}" destId="{F6826A29-7D00-4E81-8108-D63148577BEB}" srcOrd="7" destOrd="0" presId="urn:microsoft.com/office/officeart/2005/8/layout/hierarchy1"/>
    <dgm:cxn modelId="{F5F6EA46-186F-4013-AF94-A35F23739DCC}" type="presParOf" srcId="{F6826A29-7D00-4E81-8108-D63148577BEB}" destId="{55EC2D3F-57CA-4008-96AD-146F763F1CEA}" srcOrd="0" destOrd="0" presId="urn:microsoft.com/office/officeart/2005/8/layout/hierarchy1"/>
    <dgm:cxn modelId="{5803DEB9-F6F7-4FE1-9CDE-D8B975D11033}" type="presParOf" srcId="{55EC2D3F-57CA-4008-96AD-146F763F1CEA}" destId="{414DD574-B221-4E0D-B09A-057DB4712900}" srcOrd="0" destOrd="0" presId="urn:microsoft.com/office/officeart/2005/8/layout/hierarchy1"/>
    <dgm:cxn modelId="{A022C160-5B57-49FE-925D-5E18F35353FA}" type="presParOf" srcId="{55EC2D3F-57CA-4008-96AD-146F763F1CEA}" destId="{6DF6EA4A-E6EB-43C8-B474-0693DBCFB041}" srcOrd="1" destOrd="0" presId="urn:microsoft.com/office/officeart/2005/8/layout/hierarchy1"/>
    <dgm:cxn modelId="{405E53AC-4897-48B7-B0A8-8B6CEF41EB01}" type="presParOf" srcId="{F6826A29-7D00-4E81-8108-D63148577BEB}" destId="{4CC599B2-E39D-4F55-8737-2C36A3C74CE5}" srcOrd="1" destOrd="0" presId="urn:microsoft.com/office/officeart/2005/8/layout/hierarchy1"/>
    <dgm:cxn modelId="{8F2C55F2-C3B7-47ED-9B4C-23992BB6A121}" type="presParOf" srcId="{D32F0E5A-6721-4194-95AD-86216296AF98}" destId="{AE517BE6-894C-4E2F-8393-D0A292FA1022}" srcOrd="8" destOrd="0" presId="urn:microsoft.com/office/officeart/2005/8/layout/hierarchy1"/>
    <dgm:cxn modelId="{978D7304-9186-41FB-B6D9-DFD447022A27}" type="presParOf" srcId="{D32F0E5A-6721-4194-95AD-86216296AF98}" destId="{A826BAF8-5B52-484E-A490-65C309D109EE}" srcOrd="9" destOrd="0" presId="urn:microsoft.com/office/officeart/2005/8/layout/hierarchy1"/>
    <dgm:cxn modelId="{EA9AF633-B94F-4167-ABF2-2AA538220DAB}" type="presParOf" srcId="{A826BAF8-5B52-484E-A490-65C309D109EE}" destId="{82DBC818-A949-4A05-B0E2-5A9DFF36A411}" srcOrd="0" destOrd="0" presId="urn:microsoft.com/office/officeart/2005/8/layout/hierarchy1"/>
    <dgm:cxn modelId="{E36E210A-3DEB-4DAB-B031-038BBEDED719}" type="presParOf" srcId="{82DBC818-A949-4A05-B0E2-5A9DFF36A411}" destId="{7E8E4068-ACF8-453E-A58A-559FF877961C}" srcOrd="0" destOrd="0" presId="urn:microsoft.com/office/officeart/2005/8/layout/hierarchy1"/>
    <dgm:cxn modelId="{FB85CF23-2102-4603-8EB4-9AE8BB77FD7E}" type="presParOf" srcId="{82DBC818-A949-4A05-B0E2-5A9DFF36A411}" destId="{500D29FF-FBD8-46B4-B0C4-DD5993A93A1F}" srcOrd="1" destOrd="0" presId="urn:microsoft.com/office/officeart/2005/8/layout/hierarchy1"/>
    <dgm:cxn modelId="{F36A81DA-7D76-4827-91DD-78EB9C1F951B}" type="presParOf" srcId="{A826BAF8-5B52-484E-A490-65C309D109EE}" destId="{1FD0D567-E05A-43F8-A415-428FE6C6509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517BE6-894C-4E2F-8393-D0A292FA1022}">
      <dsp:nvSpPr>
        <dsp:cNvPr id="0" name=""/>
        <dsp:cNvSpPr/>
      </dsp:nvSpPr>
      <dsp:spPr>
        <a:xfrm>
          <a:off x="4487391" y="1591265"/>
          <a:ext cx="3722786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3722786" y="301841"/>
              </a:lnTo>
              <a:lnTo>
                <a:pt x="3722786" y="4429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E8D768-4780-4F5D-A3D3-C290B4630439}">
      <dsp:nvSpPr>
        <dsp:cNvPr id="0" name=""/>
        <dsp:cNvSpPr/>
      </dsp:nvSpPr>
      <dsp:spPr>
        <a:xfrm>
          <a:off x="4487391" y="1591265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841"/>
              </a:lnTo>
              <a:lnTo>
                <a:pt x="1861393" y="301841"/>
              </a:lnTo>
              <a:lnTo>
                <a:pt x="1861393" y="4429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71EAE1-663E-4E12-90BE-6B78D2129153}">
      <dsp:nvSpPr>
        <dsp:cNvPr id="0" name=""/>
        <dsp:cNvSpPr/>
      </dsp:nvSpPr>
      <dsp:spPr>
        <a:xfrm>
          <a:off x="4441671" y="1591265"/>
          <a:ext cx="91440" cy="442927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429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070702-B1F2-462B-B16F-30CDD642F1F3}">
      <dsp:nvSpPr>
        <dsp:cNvPr id="0" name=""/>
        <dsp:cNvSpPr/>
      </dsp:nvSpPr>
      <dsp:spPr>
        <a:xfrm>
          <a:off x="2625997" y="1591265"/>
          <a:ext cx="1861393" cy="442927"/>
        </a:xfrm>
        <a:custGeom>
          <a:avLst/>
          <a:gdLst/>
          <a:ahLst/>
          <a:cxnLst/>
          <a:rect l="0" t="0" r="0" b="0"/>
          <a:pathLst>
            <a:path>
              <a:moveTo>
                <a:pt x="1861393" y="0"/>
              </a:moveTo>
              <a:lnTo>
                <a:pt x="1861393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9CEB12-EBF2-4D0A-AD9B-DC7B3C101D8B}">
      <dsp:nvSpPr>
        <dsp:cNvPr id="0" name=""/>
        <dsp:cNvSpPr/>
      </dsp:nvSpPr>
      <dsp:spPr>
        <a:xfrm>
          <a:off x="764604" y="1591265"/>
          <a:ext cx="3722786" cy="442927"/>
        </a:xfrm>
        <a:custGeom>
          <a:avLst/>
          <a:gdLst/>
          <a:ahLst/>
          <a:cxnLst/>
          <a:rect l="0" t="0" r="0" b="0"/>
          <a:pathLst>
            <a:path>
              <a:moveTo>
                <a:pt x="3722786" y="0"/>
              </a:moveTo>
              <a:lnTo>
                <a:pt x="3722786" y="301841"/>
              </a:lnTo>
              <a:lnTo>
                <a:pt x="0" y="301841"/>
              </a:lnTo>
              <a:lnTo>
                <a:pt x="0" y="442927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A8A8E10-D3FE-4DB6-83EE-D6664F0F3C23}">
      <dsp:nvSpPr>
        <dsp:cNvPr id="0" name=""/>
        <dsp:cNvSpPr/>
      </dsp:nvSpPr>
      <dsp:spPr>
        <a:xfrm>
          <a:off x="3635897" y="624186"/>
          <a:ext cx="1702987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3CA7A3-DBCF-4AFF-B046-98A7ECC3B2C8}">
      <dsp:nvSpPr>
        <dsp:cNvPr id="0" name=""/>
        <dsp:cNvSpPr/>
      </dsp:nvSpPr>
      <dsp:spPr>
        <a:xfrm>
          <a:off x="3805115" y="784943"/>
          <a:ext cx="1702987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Пятиборье</a:t>
          </a:r>
          <a:endParaRPr lang="ru-RU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05115" y="784943"/>
        <a:ext cx="1702987" cy="967078"/>
      </dsp:txXfrm>
    </dsp:sp>
    <dsp:sp modelId="{8CFDF869-4FFD-4F57-85B5-6459D3344EE1}">
      <dsp:nvSpPr>
        <dsp:cNvPr id="0" name=""/>
        <dsp:cNvSpPr/>
      </dsp:nvSpPr>
      <dsp:spPr>
        <a:xfrm>
          <a:off x="3125" y="2034192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49945EF-0CC8-452F-ACE4-461CF42E980C}">
      <dsp:nvSpPr>
        <dsp:cNvPr id="0" name=""/>
        <dsp:cNvSpPr/>
      </dsp:nvSpPr>
      <dsp:spPr>
        <a:xfrm>
          <a:off x="172342" y="2194948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Бег</a:t>
          </a:r>
          <a:endParaRPr lang="ru-RU" sz="2500" b="1" kern="1200" dirty="0"/>
        </a:p>
      </dsp:txBody>
      <dsp:txXfrm>
        <a:off x="172342" y="2194948"/>
        <a:ext cx="1522958" cy="967078"/>
      </dsp:txXfrm>
    </dsp:sp>
    <dsp:sp modelId="{26D5E963-2B22-44C0-B403-3ED07A78227F}">
      <dsp:nvSpPr>
        <dsp:cNvPr id="0" name=""/>
        <dsp:cNvSpPr/>
      </dsp:nvSpPr>
      <dsp:spPr>
        <a:xfrm>
          <a:off x="1864518" y="2034192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0550ECF-4646-4D55-ACF7-C890EFB8655C}">
      <dsp:nvSpPr>
        <dsp:cNvPr id="0" name=""/>
        <dsp:cNvSpPr/>
      </dsp:nvSpPr>
      <dsp:spPr>
        <a:xfrm>
          <a:off x="2033736" y="2194948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Прыжки в длину</a:t>
          </a:r>
          <a:endParaRPr lang="ru-RU" sz="2500" b="1" kern="1200" dirty="0"/>
        </a:p>
      </dsp:txBody>
      <dsp:txXfrm>
        <a:off x="2033736" y="2194948"/>
        <a:ext cx="1522958" cy="967078"/>
      </dsp:txXfrm>
    </dsp:sp>
    <dsp:sp modelId="{154F60AA-3F6B-425C-9090-54B56B9AF985}">
      <dsp:nvSpPr>
        <dsp:cNvPr id="0" name=""/>
        <dsp:cNvSpPr/>
      </dsp:nvSpPr>
      <dsp:spPr>
        <a:xfrm>
          <a:off x="3725912" y="2034192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9A7B45F-497C-442A-A03C-B86978CE91B7}">
      <dsp:nvSpPr>
        <dsp:cNvPr id="0" name=""/>
        <dsp:cNvSpPr/>
      </dsp:nvSpPr>
      <dsp:spPr>
        <a:xfrm>
          <a:off x="3895129" y="2194948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Метание копья</a:t>
          </a:r>
          <a:endParaRPr lang="ru-RU" sz="2500" b="1" kern="1200" dirty="0"/>
        </a:p>
      </dsp:txBody>
      <dsp:txXfrm>
        <a:off x="3895129" y="2194948"/>
        <a:ext cx="1522958" cy="967078"/>
      </dsp:txXfrm>
    </dsp:sp>
    <dsp:sp modelId="{414DD574-B221-4E0D-B09A-057DB4712900}">
      <dsp:nvSpPr>
        <dsp:cNvPr id="0" name=""/>
        <dsp:cNvSpPr/>
      </dsp:nvSpPr>
      <dsp:spPr>
        <a:xfrm>
          <a:off x="5587305" y="2034192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DF6EA4A-E6EB-43C8-B474-0693DBCFB041}">
      <dsp:nvSpPr>
        <dsp:cNvPr id="0" name=""/>
        <dsp:cNvSpPr/>
      </dsp:nvSpPr>
      <dsp:spPr>
        <a:xfrm>
          <a:off x="5756523" y="2194948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Метание диска</a:t>
          </a:r>
          <a:endParaRPr lang="ru-RU" sz="2500" b="1" kern="1200" dirty="0"/>
        </a:p>
      </dsp:txBody>
      <dsp:txXfrm>
        <a:off x="5756523" y="2194948"/>
        <a:ext cx="1522958" cy="967078"/>
      </dsp:txXfrm>
    </dsp:sp>
    <dsp:sp modelId="{7E8E4068-ACF8-453E-A58A-559FF877961C}">
      <dsp:nvSpPr>
        <dsp:cNvPr id="0" name=""/>
        <dsp:cNvSpPr/>
      </dsp:nvSpPr>
      <dsp:spPr>
        <a:xfrm>
          <a:off x="7448698" y="2034192"/>
          <a:ext cx="1522958" cy="96707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00D29FF-FBD8-46B4-B0C4-DD5993A93A1F}">
      <dsp:nvSpPr>
        <dsp:cNvPr id="0" name=""/>
        <dsp:cNvSpPr/>
      </dsp:nvSpPr>
      <dsp:spPr>
        <a:xfrm>
          <a:off x="7617916" y="2194948"/>
          <a:ext cx="1522958" cy="96707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Борьба</a:t>
          </a:r>
          <a:endParaRPr lang="ru-RU" sz="2500" b="1" kern="1200" dirty="0"/>
        </a:p>
      </dsp:txBody>
      <dsp:txXfrm>
        <a:off x="7617916" y="2194948"/>
        <a:ext cx="1522958" cy="967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4C03B-EEE9-4755-9894-4F9AE072D250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CB663C-656D-4630-8387-85FD6A7AA9C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B663C-656D-4630-8387-85FD6A7AA9C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CB663C-656D-4630-8387-85FD6A7AA9C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E18-0472-4F3F-920E-50680A2BCBFA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7F8B-442A-4886-AD8C-3140C5C99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E18-0472-4F3F-920E-50680A2BCBFA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7F8B-442A-4886-AD8C-3140C5C99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E18-0472-4F3F-920E-50680A2BCBFA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7F8B-442A-4886-AD8C-3140C5C99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E18-0472-4F3F-920E-50680A2BCBFA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7F8B-442A-4886-AD8C-3140C5C99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E18-0472-4F3F-920E-50680A2BCBFA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7F8B-442A-4886-AD8C-3140C5C99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E18-0472-4F3F-920E-50680A2BCBFA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7F8B-442A-4886-AD8C-3140C5C99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E18-0472-4F3F-920E-50680A2BCBFA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7F8B-442A-4886-AD8C-3140C5C99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E18-0472-4F3F-920E-50680A2BCBFA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7F8B-442A-4886-AD8C-3140C5C99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E18-0472-4F3F-920E-50680A2BCBFA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7F8B-442A-4886-AD8C-3140C5C99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E18-0472-4F3F-920E-50680A2BCBFA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7F8B-442A-4886-AD8C-3140C5C99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C9E18-0472-4F3F-920E-50680A2BCBFA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7F8B-442A-4886-AD8C-3140C5C99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C9E18-0472-4F3F-920E-50680A2BCBFA}" type="datetimeFigureOut">
              <a:rPr lang="ru-RU" smtClean="0"/>
              <a:pPr/>
              <a:t>03.02.2016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E7F8B-442A-4886-AD8C-3140C5C9900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gif"/><Relationship Id="rId5" Type="http://schemas.openxmlformats.org/officeDocument/2006/relationships/image" Target="../media/image12.png"/><Relationship Id="rId4" Type="http://schemas.openxmlformats.org/officeDocument/2006/relationships/oleObject" Target="../embeddings/oleObject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13" Type="http://schemas.microsoft.com/office/2007/relationships/diagramDrawing" Target="../diagrams/drawing1.xml"/><Relationship Id="rId3" Type="http://schemas.openxmlformats.org/officeDocument/2006/relationships/diagramData" Target="../diagrams/data1.xml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7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6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&#1089;&#1077;&#1084;&#1080;&#1085;&#1072;&#1088;%20%2028.02.08..ppt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gif"/><Relationship Id="rId3" Type="http://schemas.openxmlformats.org/officeDocument/2006/relationships/image" Target="../media/image29.jpeg"/><Relationship Id="rId7" Type="http://schemas.openxmlformats.org/officeDocument/2006/relationships/image" Target="../media/image3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gif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gif"/><Relationship Id="rId4" Type="http://schemas.openxmlformats.org/officeDocument/2006/relationships/image" Target="../media/image2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lass2004.ru/images/stories/sport/pindar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gif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hyperlink" Target="http://ru.wikipedia.org/wiki/%D0%A4%D0%B0%D0%B9%D0%BB:Athens_1896_report_cover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35" y="0"/>
            <a:ext cx="9135565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5301208"/>
            <a:ext cx="8604448" cy="1368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R="0"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R="0" algn="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Дегтерева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Лариса Борисовна, </a:t>
            </a:r>
          </a:p>
          <a:p>
            <a:pPr marR="0"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учитель истории МБОУ «Усть-Бюрская СОШ»</a:t>
            </a:r>
          </a:p>
        </p:txBody>
      </p:sp>
      <p:pic>
        <p:nvPicPr>
          <p:cNvPr id="8196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15140" y="2500306"/>
            <a:ext cx="2114013" cy="29523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1571612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Олимпийские игры в древности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1028" name="AutoShape 4" descr="http://miytrener.com/uploads/posts/2009-06/1244446027_olim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14546" y="142852"/>
            <a:ext cx="500066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Атлет</a:t>
            </a:r>
            <a:endParaRPr kumimoji="0" lang="ru-RU" sz="32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285852" y="5715016"/>
            <a:ext cx="6062612" cy="714404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 состязаний, человек крепкого телосложения</a:t>
            </a:r>
          </a:p>
        </p:txBody>
      </p:sp>
      <p:pic>
        <p:nvPicPr>
          <p:cNvPr id="12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G:\Users\Алекс\Desktop\d03021i.bm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14612" y="1285860"/>
            <a:ext cx="3886221" cy="43249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тит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2844" y="142852"/>
          <a:ext cx="885087" cy="1643050"/>
        </p:xfrm>
        <a:graphic>
          <a:graphicData uri="http://schemas.openxmlformats.org/presentationml/2006/ole">
            <p:oleObj spid="_x0000_s1026" name="PHOTO-PAINT" r:id="rId4" imgW="876190" imgH="1714286" progId="">
              <p:embed/>
            </p:oleObj>
          </a:graphicData>
        </a:graphic>
      </p:graphicFrame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331640" y="260648"/>
            <a:ext cx="7632848" cy="1071570"/>
          </a:xfrm>
          <a:prstGeom prst="horizontalScroll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ru-RU" sz="3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день - Открытие Олимпиады</a:t>
            </a:r>
            <a:endParaRPr lang="ru-RU" sz="32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71604" y="1500174"/>
            <a:ext cx="6550448" cy="38744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Скругленная прямоугольная выноска 10"/>
          <p:cNvSpPr/>
          <p:nvPr/>
        </p:nvSpPr>
        <p:spPr>
          <a:xfrm>
            <a:off x="1285852" y="5715016"/>
            <a:ext cx="6062612" cy="714404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Вход на стадион в Олимпии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1028" name="AutoShape 4" descr="http://miytrener.com/uploads/posts/2009-06/1244446027_olim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57158" y="1357298"/>
            <a:ext cx="8358246" cy="4929246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Чтобы сильным стать и ловким, </a:t>
            </a:r>
            <a:b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Приступаем к тренировке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(шагаем на месте)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Круг почета пробежать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(бег на месте),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Или тяжести поднять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(сгибание и разгибание рук)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Сделать выдох, сделать вдох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(вдох-выдох)</a:t>
            </a:r>
            <a:endParaRPr lang="ru-RU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indent="4508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Будь атлет всегда готов!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0" y="0"/>
            <a:ext cx="123944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</a:t>
            </a: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 smtClean="0">
              <a:solidFill>
                <a:srgbClr val="00206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214546" y="142852"/>
            <a:ext cx="500066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ФИЗКУЛЬТМИНУТКА</a:t>
            </a:r>
            <a:endParaRPr kumimoji="0" lang="ru-RU" sz="32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т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0" y="1000108"/>
          <a:ext cx="9144000" cy="37862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13" descr="прыжки"/>
          <p:cNvPicPr>
            <a:picLocks noChangeAspect="1" noChangeArrowheads="1"/>
          </p:cNvPicPr>
          <p:nvPr/>
        </p:nvPicPr>
        <p:blipFill>
          <a:blip r:embed="rId7" cstate="email">
            <a:lum bright="-12000" contrast="12000"/>
          </a:blip>
          <a:srcRect/>
          <a:stretch>
            <a:fillRect/>
          </a:stretch>
        </p:blipFill>
        <p:spPr bwMode="auto">
          <a:xfrm>
            <a:off x="2571736" y="4357694"/>
            <a:ext cx="1785938" cy="1624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14" descr="метание копья и диска"/>
          <p:cNvPicPr>
            <a:picLocks noChangeAspect="1" noChangeArrowheads="1"/>
          </p:cNvPicPr>
          <p:nvPr/>
        </p:nvPicPr>
        <p:blipFill>
          <a:blip r:embed="rId8" cstate="email">
            <a:lum bright="-10000" contrast="14000"/>
          </a:blip>
          <a:srcRect/>
          <a:stretch>
            <a:fillRect/>
          </a:stretch>
        </p:blipFill>
        <p:spPr bwMode="auto">
          <a:xfrm>
            <a:off x="4714876" y="4357694"/>
            <a:ext cx="2000264" cy="16240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15" descr="борьба 2"/>
          <p:cNvPicPr>
            <a:picLocks noChangeAspect="1" noChangeArrowheads="1"/>
          </p:cNvPicPr>
          <p:nvPr/>
        </p:nvPicPr>
        <p:blipFill>
          <a:blip r:embed="rId9" cstate="email">
            <a:lum bright="-14000" contrast="12000"/>
          </a:blip>
          <a:srcRect/>
          <a:stretch>
            <a:fillRect/>
          </a:stretch>
        </p:blipFill>
        <p:spPr bwMode="auto">
          <a:xfrm>
            <a:off x="7286644" y="4357694"/>
            <a:ext cx="1676400" cy="16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2" descr="бегуны и судьи"/>
          <p:cNvPicPr>
            <a:picLocks noChangeAspect="1" noChangeArrowheads="1"/>
          </p:cNvPicPr>
          <p:nvPr/>
        </p:nvPicPr>
        <p:blipFill>
          <a:blip r:embed="rId10" cstate="email">
            <a:lum bright="-8000" contrast="18000"/>
          </a:blip>
          <a:srcRect/>
          <a:stretch>
            <a:fillRect/>
          </a:stretch>
        </p:blipFill>
        <p:spPr bwMode="auto">
          <a:xfrm>
            <a:off x="142844" y="4357694"/>
            <a:ext cx="2249480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6" descr="бег с оружием"/>
          <p:cNvPicPr>
            <a:picLocks noChangeAspect="1" noChangeArrowheads="1"/>
          </p:cNvPicPr>
          <p:nvPr/>
        </p:nvPicPr>
        <p:blipFill>
          <a:blip r:embed="rId11" cstate="email">
            <a:lum bright="-12000" contrast="16000"/>
          </a:blip>
          <a:srcRect/>
          <a:stretch>
            <a:fillRect/>
          </a:stretch>
        </p:blipFill>
        <p:spPr bwMode="auto">
          <a:xfrm>
            <a:off x="285720" y="1214422"/>
            <a:ext cx="3168650" cy="1498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0" name="Picture 2" descr="C:\Documents and Settings\Cергей\Рабочий стол\урок Олимп игры\0769417.jpg"/>
          <p:cNvPicPr>
            <a:picLocks noChangeAspect="1" noChangeArrowheads="1"/>
          </p:cNvPicPr>
          <p:nvPr/>
        </p:nvPicPr>
        <p:blipFill>
          <a:blip r:embed="rId12" cstate="email"/>
          <a:srcRect/>
          <a:stretch>
            <a:fillRect/>
          </a:stretch>
        </p:blipFill>
        <p:spPr bwMode="auto">
          <a:xfrm>
            <a:off x="6072198" y="1214422"/>
            <a:ext cx="2286017" cy="15001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142844" y="0"/>
            <a:ext cx="8786874" cy="1142984"/>
          </a:xfrm>
          <a:prstGeom prst="horizontalScroll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2,3,4 дни Олимпиады- дни соревнований</a:t>
            </a:r>
            <a:endParaRPr lang="ru-RU" sz="28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т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1" descr="Untitled-7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142845" y="142852"/>
            <a:ext cx="1077764" cy="857256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357290" y="0"/>
            <a:ext cx="7215238" cy="1142984"/>
          </a:xfrm>
          <a:prstGeom prst="horizontalScroll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Соревнования колесниц</a:t>
            </a:r>
            <a:endParaRPr lang="ru-RU" sz="32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11560" y="5445224"/>
            <a:ext cx="8075240" cy="6809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6866" name="Picture 2" descr="Олимпийские игры, гонки на колесницах (иллюстрация National Geographic Society / Corbis)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28596" y="1142984"/>
            <a:ext cx="8424936" cy="5400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т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85860"/>
            <a:ext cx="4643470" cy="2215148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Олимпиоников</a:t>
            </a:r>
            <a:r>
              <a:rPr lang="ru-RU" sz="2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награждали: 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оливковым венком и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прижизненной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статуей  </a:t>
            </a:r>
            <a:r>
              <a:rPr lang="ru-RU" sz="24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(для победителей трёх Олимпиад). </a:t>
            </a:r>
          </a:p>
          <a:p>
            <a:pPr marL="0" indent="0">
              <a:spcBef>
                <a:spcPts val="0"/>
              </a:spcBef>
              <a:buNone/>
            </a:pPr>
            <a:endParaRPr lang="ru-RU" sz="2000" dirty="0">
              <a:solidFill>
                <a:srgbClr val="FF0000"/>
              </a:solidFill>
            </a:endParaRPr>
          </a:p>
        </p:txBody>
      </p:sp>
      <p:grpSp>
        <p:nvGrpSpPr>
          <p:cNvPr id="5" name="Group 33"/>
          <p:cNvGrpSpPr>
            <a:grpSpLocks/>
          </p:cNvGrpSpPr>
          <p:nvPr/>
        </p:nvGrpSpPr>
        <p:grpSpPr bwMode="auto">
          <a:xfrm>
            <a:off x="5214942" y="1357298"/>
            <a:ext cx="3421614" cy="2285446"/>
            <a:chOff x="884" y="1162"/>
            <a:chExt cx="3583" cy="1860"/>
          </a:xfrm>
        </p:grpSpPr>
        <p:sp>
          <p:nvSpPr>
            <p:cNvPr id="6" name="AutoShape 20"/>
            <p:cNvSpPr>
              <a:spLocks noChangeArrowheads="1"/>
            </p:cNvSpPr>
            <p:nvPr/>
          </p:nvSpPr>
          <p:spPr bwMode="auto">
            <a:xfrm>
              <a:off x="884" y="2341"/>
              <a:ext cx="3583" cy="680"/>
            </a:xfrm>
            <a:prstGeom prst="parallelogram">
              <a:avLst>
                <a:gd name="adj" fmla="val 131728"/>
              </a:avLst>
            </a:prstGeom>
            <a:noFill/>
            <a:ln w="76200" cmpd="tri">
              <a:solidFill>
                <a:srgbClr val="32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ru-RU">
                <a:latin typeface="Verdana" pitchFamily="34" charset="0"/>
              </a:endParaRPr>
            </a:p>
          </p:txBody>
        </p:sp>
        <p:grpSp>
          <p:nvGrpSpPr>
            <p:cNvPr id="7" name="Group 32"/>
            <p:cNvGrpSpPr>
              <a:grpSpLocks/>
            </p:cNvGrpSpPr>
            <p:nvPr/>
          </p:nvGrpSpPr>
          <p:grpSpPr bwMode="auto">
            <a:xfrm>
              <a:off x="1247" y="1162"/>
              <a:ext cx="2551" cy="1860"/>
              <a:chOff x="1247" y="1162"/>
              <a:chExt cx="2551" cy="1860"/>
            </a:xfrm>
          </p:grpSpPr>
          <p:pic>
            <p:nvPicPr>
              <p:cNvPr id="8" name="Picture 25" descr="83"/>
              <p:cNvPicPr>
                <a:picLocks noChangeAspect="1" noChangeArrowheads="1"/>
              </p:cNvPicPr>
              <p:nvPr/>
            </p:nvPicPr>
            <p:blipFill>
              <a:blip r:embed="rId3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064" y="1706"/>
                <a:ext cx="987" cy="13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9" name="Picture 26" descr="74"/>
              <p:cNvPicPr>
                <a:picLocks noChangeAspect="1" noChangeArrowheads="1"/>
              </p:cNvPicPr>
              <p:nvPr/>
            </p:nvPicPr>
            <p:blipFill>
              <a:blip r:embed="rId4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2744" y="1162"/>
                <a:ext cx="1054" cy="171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" name="Picture 27" descr="76"/>
              <p:cNvPicPr>
                <a:picLocks noChangeAspect="1" noChangeArrowheads="1"/>
              </p:cNvPicPr>
              <p:nvPr/>
            </p:nvPicPr>
            <p:blipFill>
              <a:blip r:embed="rId5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1247" y="1253"/>
                <a:ext cx="1003" cy="16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pic>
        <p:nvPicPr>
          <p:cNvPr id="11" name="Picture 2" descr="Дискобол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3651836"/>
            <a:ext cx="1839148" cy="2920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Блок-схема: альтернативный процесс 11"/>
          <p:cNvSpPr/>
          <p:nvPr/>
        </p:nvSpPr>
        <p:spPr>
          <a:xfrm>
            <a:off x="2643174" y="3929066"/>
            <a:ext cx="4500594" cy="2553891"/>
          </a:xfrm>
          <a:prstGeom prst="flowChartAlternateProcess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Почести </a:t>
            </a:r>
            <a:r>
              <a:rPr lang="ru-RU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Олимпионикам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своём полисе: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пожизненная пенсия;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пожизненное питание;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освобождение от налогов;</a:t>
            </a:r>
          </a:p>
          <a:p>
            <a:pPr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почетное место в театре.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13"/>
          <p:cNvSpPr>
            <a:spLocks noChangeArrowheads="1"/>
          </p:cNvSpPr>
          <p:nvPr/>
        </p:nvSpPr>
        <p:spPr bwMode="auto">
          <a:xfrm>
            <a:off x="357158" y="0"/>
            <a:ext cx="8532440" cy="1142984"/>
          </a:xfrm>
          <a:prstGeom prst="horizontalScroll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 день - награждение победителей</a:t>
            </a:r>
            <a:endParaRPr lang="ru-RU" sz="28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8215338" y="5561076"/>
            <a:ext cx="928662" cy="12969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т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AutoShape 13"/>
          <p:cNvSpPr>
            <a:spLocks noChangeArrowheads="1"/>
          </p:cNvSpPr>
          <p:nvPr/>
        </p:nvSpPr>
        <p:spPr bwMode="auto">
          <a:xfrm>
            <a:off x="1000100" y="0"/>
            <a:ext cx="7215238" cy="1142984"/>
          </a:xfrm>
          <a:prstGeom prst="horizontalScroll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Легендарные атлеты</a:t>
            </a:r>
            <a:endParaRPr lang="ru-RU" sz="40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28662" y="1357298"/>
            <a:ext cx="2895600" cy="40957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786314" y="1357298"/>
            <a:ext cx="2571769" cy="41638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5715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Скругленная прямоугольная выноска 11"/>
          <p:cNvSpPr/>
          <p:nvPr/>
        </p:nvSpPr>
        <p:spPr>
          <a:xfrm>
            <a:off x="785786" y="5786454"/>
            <a:ext cx="3071834" cy="714404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Милон </a:t>
            </a:r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Кротонский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ая прямоугольная выноска 12"/>
          <p:cNvSpPr/>
          <p:nvPr/>
        </p:nvSpPr>
        <p:spPr>
          <a:xfrm>
            <a:off x="4714876" y="5786454"/>
            <a:ext cx="2714644" cy="714404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Феаген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т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трелка вправо 4"/>
          <p:cNvSpPr/>
          <p:nvPr/>
        </p:nvSpPr>
        <p:spPr>
          <a:xfrm>
            <a:off x="571500" y="3143250"/>
            <a:ext cx="8143875" cy="857250"/>
          </a:xfrm>
          <a:prstGeom prst="right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928662" y="1857364"/>
            <a:ext cx="1857375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776 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500562" y="2214554"/>
            <a:ext cx="1500187" cy="6429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Р.Х.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14480" y="4071942"/>
            <a:ext cx="3429024" cy="6429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 н.э.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215206" y="4071942"/>
            <a:ext cx="1500187" cy="642937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н.э.</a:t>
            </a:r>
            <a:endParaRPr lang="ru-RU" sz="4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rot="5400000">
            <a:off x="1429544" y="3499644"/>
            <a:ext cx="85725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rot="5400000">
            <a:off x="4858549" y="3571079"/>
            <a:ext cx="85725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6287309" y="3571079"/>
            <a:ext cx="857250" cy="1588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6572264" y="1928802"/>
            <a:ext cx="1857375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394 г.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>
            <a:hlinkClick r:id="rId3" action="ppaction://hlinkpres?slideindex=1&amp;slidetitle="/>
          </p:cNvPr>
          <p:cNvSpPr/>
          <p:nvPr/>
        </p:nvSpPr>
        <p:spPr>
          <a:xfrm>
            <a:off x="642910" y="285728"/>
            <a:ext cx="5214974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Реши задачу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858016" y="214290"/>
            <a:ext cx="1857375" cy="1143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1502 г.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Скругленная прямоугольная выноска 17"/>
          <p:cNvSpPr/>
          <p:nvPr/>
        </p:nvSpPr>
        <p:spPr>
          <a:xfrm>
            <a:off x="285720" y="4857760"/>
            <a:ext cx="7072362" cy="178595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394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 Греция находилась под властью Рима, и римский император Феодосий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запретил проводить Олимпийские игры. Но в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1896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году, уже в конце </a:t>
            </a:r>
            <a:r>
              <a:rPr lang="en-US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века, французский барон Пьер де Кубертен, большой любитель спорта решил возродить традицию проведения Олимпиад.  </a:t>
            </a:r>
          </a:p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Сколько лет не проводилась Олимпиада? 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uild="p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т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0" y="0"/>
            <a:ext cx="9144000" cy="1484784"/>
          </a:xfrm>
          <a:prstGeom prst="horizontalScroll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Почему возродились Олимпийские игры?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+mj-lt"/>
              </a:rPr>
              <a:t>Кто смог возродить эту традицию?</a:t>
            </a:r>
            <a:endParaRPr lang="ru-RU" sz="3200" b="1" kern="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j-lt"/>
            </a:endParaRPr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43306" y="1500174"/>
            <a:ext cx="5077227" cy="3878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770" name="Picture 2" descr="Файл:барон Пьер де Coubertin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57158" y="1357298"/>
            <a:ext cx="2989937" cy="42210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214282" y="5715016"/>
            <a:ext cx="3071834" cy="714404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Пьер де Кубертен</a:t>
            </a:r>
          </a:p>
        </p:txBody>
      </p:sp>
      <p:sp>
        <p:nvSpPr>
          <p:cNvPr id="12" name="Скругленная прямоугольная выноска 11"/>
          <p:cNvSpPr/>
          <p:nvPr/>
        </p:nvSpPr>
        <p:spPr>
          <a:xfrm>
            <a:off x="3714744" y="5643578"/>
            <a:ext cx="3714776" cy="785818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Члены Международного олимпийского комитета</a:t>
            </a:r>
          </a:p>
        </p:txBody>
      </p:sp>
      <p:pic>
        <p:nvPicPr>
          <p:cNvPr id="13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т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7224" y="1571612"/>
            <a:ext cx="7358114" cy="50323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AutoShape 13"/>
          <p:cNvSpPr>
            <a:spLocks noChangeArrowheads="1"/>
          </p:cNvSpPr>
          <p:nvPr/>
        </p:nvSpPr>
        <p:spPr bwMode="auto">
          <a:xfrm>
            <a:off x="285720" y="142852"/>
            <a:ext cx="8501090" cy="1143008"/>
          </a:xfrm>
          <a:prstGeom prst="horizontalScroll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Возрождение Олимпийских игр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857224" y="1571611"/>
            <a:ext cx="7358114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857224" y="1571611"/>
            <a:ext cx="7358114" cy="50918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857224" y="1571612"/>
            <a:ext cx="7358114" cy="5100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785786" y="1285860"/>
            <a:ext cx="7358114" cy="5092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Скругленная прямоугольная выноска 8"/>
          <p:cNvSpPr/>
          <p:nvPr/>
        </p:nvSpPr>
        <p:spPr>
          <a:xfrm>
            <a:off x="214282" y="5929330"/>
            <a:ext cx="3071834" cy="714404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Афины, 1986 г.</a:t>
            </a:r>
          </a:p>
        </p:txBody>
      </p:sp>
      <p:pic>
        <p:nvPicPr>
          <p:cNvPr id="10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 descr="2"/>
          <p:cNvPicPr>
            <a:picLocks noChangeAspect="1" noChangeArrowheads="1"/>
          </p:cNvPicPr>
          <p:nvPr/>
        </p:nvPicPr>
        <p:blipFill>
          <a:blip r:embed="rId2" cstate="email">
            <a:lum contrast="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714480" y="214290"/>
            <a:ext cx="5715040" cy="5111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62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Повторяем то, что знаем</a:t>
            </a:r>
            <a:endParaRPr kumimoji="0" lang="ru-RU" sz="4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651287_com_olympic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1913 г           «</a:t>
            </a:r>
            <a:r>
              <a:rPr lang="en-US" b="1" dirty="0" err="1" smtClean="0"/>
              <a:t>Citius</a:t>
            </a:r>
            <a:r>
              <a:rPr lang="en-US" b="1" dirty="0" smtClean="0"/>
              <a:t>, </a:t>
            </a:r>
            <a:r>
              <a:rPr lang="en-US" b="1" dirty="0" err="1" smtClean="0"/>
              <a:t>Altius</a:t>
            </a:r>
            <a:r>
              <a:rPr lang="en-US" b="1" dirty="0" smtClean="0"/>
              <a:t>, </a:t>
            </a:r>
            <a:r>
              <a:rPr lang="en-US" b="1" dirty="0" err="1" smtClean="0"/>
              <a:t>Fortius</a:t>
            </a:r>
            <a:r>
              <a:rPr lang="ru-RU" b="1" dirty="0" smtClean="0"/>
              <a:t>»</a:t>
            </a:r>
            <a:endParaRPr lang="ru-RU" b="1" dirty="0"/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14282" y="5661248"/>
            <a:ext cx="8678198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«Быстрее, выше, сильнее»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357430"/>
            <a:ext cx="14510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Европа</a:t>
            </a:r>
            <a:endParaRPr lang="ru-RU" sz="3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857620" y="2214554"/>
            <a:ext cx="1553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Африка</a:t>
            </a:r>
            <a:endParaRPr lang="ru-RU" sz="3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858016" y="2214554"/>
            <a:ext cx="17824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Америка</a:t>
            </a:r>
            <a:endParaRPr lang="ru-RU" sz="3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71736" y="4143380"/>
            <a:ext cx="10422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Азия</a:t>
            </a:r>
            <a:endParaRPr lang="ru-RU" sz="3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5214942" y="4143380"/>
            <a:ext cx="20409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Австралия</a:t>
            </a:r>
            <a:endParaRPr lang="ru-RU" sz="3200" b="1" dirty="0"/>
          </a:p>
        </p:txBody>
      </p:sp>
      <p:sp>
        <p:nvSpPr>
          <p:cNvPr id="13" name="AutoShape 13"/>
          <p:cNvSpPr>
            <a:spLocks noChangeArrowheads="1"/>
          </p:cNvSpPr>
          <p:nvPr/>
        </p:nvSpPr>
        <p:spPr bwMode="auto">
          <a:xfrm>
            <a:off x="428596" y="0"/>
            <a:ext cx="8501090" cy="1143008"/>
          </a:xfrm>
          <a:prstGeom prst="horizontalScroll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Олимпийская символика</a:t>
            </a:r>
          </a:p>
        </p:txBody>
      </p:sp>
      <p:sp>
        <p:nvSpPr>
          <p:cNvPr id="14" name="Скругленная прямоугольная выноска 13"/>
          <p:cNvSpPr/>
          <p:nvPr/>
        </p:nvSpPr>
        <p:spPr>
          <a:xfrm>
            <a:off x="214282" y="5929330"/>
            <a:ext cx="1214446" cy="714404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1913 г.</a:t>
            </a:r>
          </a:p>
        </p:txBody>
      </p:sp>
      <p:pic>
        <p:nvPicPr>
          <p:cNvPr id="16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1028" name="AutoShape 4" descr="http://miytrener.com/uploads/posts/2009-06/1244446027_olim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7224" y="142852"/>
            <a:ext cx="777240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Зимние 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Олимпийские игры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В сочи</a:t>
            </a:r>
            <a:endParaRPr kumimoji="0" lang="ru-RU" sz="3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85720" y="1714488"/>
            <a:ext cx="2571768" cy="250033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algn="ctr"/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 по 23 февраля 2014 года -ХХII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зимние Олимпийские игры и  </a:t>
            </a:r>
            <a:r>
              <a:rPr lang="ru-RU" sz="2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ХI 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Паралимпийские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зимние игры</a:t>
            </a: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/>
          <a:srcRect l="38233" r="37579"/>
          <a:stretch>
            <a:fillRect/>
          </a:stretch>
        </p:blipFill>
        <p:spPr bwMode="auto">
          <a:xfrm>
            <a:off x="3428992" y="1142984"/>
            <a:ext cx="1592635" cy="49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0628" y="1214422"/>
            <a:ext cx="2916561" cy="218972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57158" y="4357694"/>
            <a:ext cx="3000381" cy="20002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Скругленная прямоугольная выноска 14"/>
          <p:cNvSpPr/>
          <p:nvPr/>
        </p:nvSpPr>
        <p:spPr>
          <a:xfrm>
            <a:off x="5214942" y="3571876"/>
            <a:ext cx="3357586" cy="2143140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Объясни, почему жителям XXI века очень важно, что Олимпийские игры проходят именно в их стране?</a:t>
            </a:r>
            <a:endParaRPr lang="ru-RU" sz="20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593144" y="5214950"/>
            <a:ext cx="1550855" cy="1643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т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14412" y="0"/>
            <a:ext cx="9858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08720"/>
            <a:ext cx="6929486" cy="580642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Родиной Олимпийских игр является…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Первые в истории Олимпийские игры были проведены в…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Город Древней Греции, в котором проводили Олимпийские игры, назывался…</a:t>
            </a:r>
          </a:p>
          <a:p>
            <a:pPr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 Олимпийские игры устраивали в честь…</a:t>
            </a:r>
          </a:p>
        </p:txBody>
      </p:sp>
      <p:pic>
        <p:nvPicPr>
          <p:cNvPr id="6" name="Рисунок 5" descr="DE15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7500958" y="2143116"/>
            <a:ext cx="1143008" cy="1203166"/>
          </a:xfrm>
          <a:prstGeom prst="rect">
            <a:avLst/>
          </a:prstGeom>
        </p:spPr>
      </p:pic>
      <p:pic>
        <p:nvPicPr>
          <p:cNvPr id="7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214282" y="571480"/>
            <a:ext cx="777240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Применение новых знаний</a:t>
            </a:r>
            <a:endParaRPr kumimoji="0" lang="ru-RU" sz="3200" b="1" i="0" u="none" strike="noStrike" kern="1200" cap="all" normalizeH="0" baseline="0" noProof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т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714412" y="0"/>
            <a:ext cx="9858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дискобол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00892" y="1142984"/>
            <a:ext cx="1680452" cy="1928826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6" name="Picture 19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28992" y="1142984"/>
            <a:ext cx="2643206" cy="1833475"/>
          </a:xfrm>
          <a:prstGeom prst="rect">
            <a:avLst/>
          </a:prstGeom>
          <a:noFill/>
          <a:ln w="76200" cmpd="tri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8" name="Picture 17" descr="новый-9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143636" y="4572008"/>
            <a:ext cx="2082940" cy="2143140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9" name="Picture 18" descr="новый-8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1000108"/>
            <a:ext cx="2214385" cy="2000264"/>
          </a:xfrm>
          <a:prstGeom prst="rect">
            <a:avLst/>
          </a:prstGeom>
          <a:noFill/>
          <a:ln w="9525">
            <a:solidFill>
              <a:srgbClr val="663300"/>
            </a:solidFill>
            <a:miter lim="800000"/>
            <a:headEnd/>
            <a:tailEnd/>
          </a:ln>
        </p:spPr>
      </p:pic>
      <p:pic>
        <p:nvPicPr>
          <p:cNvPr id="22" name="Picture 20" descr="борьба"/>
          <p:cNvPicPr>
            <a:picLocks noChangeAspect="1" noChangeArrowheads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714884"/>
            <a:ext cx="2984449" cy="1928826"/>
          </a:xfrm>
          <a:prstGeom prst="rect">
            <a:avLst/>
          </a:prstGeom>
          <a:gradFill rotWithShape="1">
            <a:gsLst>
              <a:gs pos="0">
                <a:srgbClr val="996633"/>
              </a:gs>
              <a:gs pos="100000">
                <a:srgbClr val="472F18"/>
              </a:gs>
            </a:gsLst>
            <a:lin ang="5400000" scaled="1"/>
          </a:gradFill>
          <a:ln w="57150" cmpd="thickThin">
            <a:solidFill>
              <a:srgbClr val="663300"/>
            </a:solidFill>
            <a:miter lim="800000"/>
            <a:headEnd/>
            <a:tailEnd/>
          </a:ln>
        </p:spPr>
      </p:pic>
      <p:sp>
        <p:nvSpPr>
          <p:cNvPr id="23" name="Rectangle 44"/>
          <p:cNvSpPr>
            <a:spLocks noChangeArrowheads="1"/>
          </p:cNvSpPr>
          <p:nvPr/>
        </p:nvSpPr>
        <p:spPr bwMode="auto">
          <a:xfrm>
            <a:off x="1214414" y="142852"/>
            <a:ext cx="6072230" cy="70788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Проверь себя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Блок-схема: узел 23"/>
          <p:cNvSpPr/>
          <p:nvPr/>
        </p:nvSpPr>
        <p:spPr>
          <a:xfrm>
            <a:off x="857224" y="3429000"/>
            <a:ext cx="785818" cy="71438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1 </a:t>
            </a:r>
            <a:endParaRPr lang="ru-RU" sz="3200" b="1" dirty="0"/>
          </a:p>
        </p:txBody>
      </p:sp>
      <p:sp>
        <p:nvSpPr>
          <p:cNvPr id="27" name="Блок-схема: узел 26"/>
          <p:cNvSpPr/>
          <p:nvPr/>
        </p:nvSpPr>
        <p:spPr>
          <a:xfrm>
            <a:off x="2357422" y="3429000"/>
            <a:ext cx="785818" cy="71438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2 </a:t>
            </a:r>
            <a:endParaRPr lang="ru-RU" sz="3200" b="1" dirty="0"/>
          </a:p>
        </p:txBody>
      </p:sp>
      <p:sp>
        <p:nvSpPr>
          <p:cNvPr id="28" name="Блок-схема: узел 27"/>
          <p:cNvSpPr/>
          <p:nvPr/>
        </p:nvSpPr>
        <p:spPr>
          <a:xfrm>
            <a:off x="3857620" y="3429000"/>
            <a:ext cx="785818" cy="71438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3 </a:t>
            </a:r>
            <a:endParaRPr lang="ru-RU" sz="3200" b="1" dirty="0"/>
          </a:p>
        </p:txBody>
      </p:sp>
      <p:sp>
        <p:nvSpPr>
          <p:cNvPr id="29" name="Блок-схема: узел 28"/>
          <p:cNvSpPr/>
          <p:nvPr/>
        </p:nvSpPr>
        <p:spPr>
          <a:xfrm>
            <a:off x="5286380" y="3429000"/>
            <a:ext cx="785818" cy="71438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4 </a:t>
            </a:r>
            <a:endParaRPr lang="ru-RU" sz="3200" b="1" dirty="0"/>
          </a:p>
        </p:txBody>
      </p:sp>
      <p:sp>
        <p:nvSpPr>
          <p:cNvPr id="30" name="Блок-схема: узел 29"/>
          <p:cNvSpPr/>
          <p:nvPr/>
        </p:nvSpPr>
        <p:spPr>
          <a:xfrm>
            <a:off x="6643702" y="3429000"/>
            <a:ext cx="785818" cy="714380"/>
          </a:xfrm>
          <a:prstGeom prst="flowChartConnector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/>
              <a:t>5 </a:t>
            </a:r>
            <a:endParaRPr lang="ru-RU" sz="3200" b="1" dirty="0"/>
          </a:p>
        </p:txBody>
      </p:sp>
      <p:cxnSp>
        <p:nvCxnSpPr>
          <p:cNvPr id="32" name="Прямая со стрелкой 31"/>
          <p:cNvCxnSpPr>
            <a:stCxn id="24" idx="7"/>
          </p:cNvCxnSpPr>
          <p:nvPr/>
        </p:nvCxnSpPr>
        <p:spPr>
          <a:xfrm rot="5400000" flipH="1" flipV="1">
            <a:off x="2140416" y="2316480"/>
            <a:ext cx="604684" cy="182959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10800000">
            <a:off x="1785918" y="3000372"/>
            <a:ext cx="857256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flipV="1">
            <a:off x="4572000" y="2928934"/>
            <a:ext cx="2357454" cy="57150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/>
          <p:nvPr/>
        </p:nvCxnSpPr>
        <p:spPr>
          <a:xfrm>
            <a:off x="5857884" y="4071942"/>
            <a:ext cx="642942" cy="42862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 rot="10800000" flipV="1">
            <a:off x="3857620" y="3962246"/>
            <a:ext cx="2857520" cy="6812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3554" name="WordArt 2"/>
          <p:cNvSpPr>
            <a:spLocks noChangeArrowheads="1" noChangeShapeType="1" noTextEdit="1"/>
          </p:cNvSpPr>
          <p:nvPr/>
        </p:nvSpPr>
        <p:spPr bwMode="auto">
          <a:xfrm>
            <a:off x="467544" y="2420888"/>
            <a:ext cx="7560840" cy="329252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МОЛОДЦЫ!</a:t>
            </a:r>
            <a:endParaRPr lang="ru-RU" sz="3600" b="1" kern="1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Impact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64333"/>
          </a:xfrm>
        </p:spPr>
      </p:pic>
      <p:sp>
        <p:nvSpPr>
          <p:cNvPr id="6" name="Скругленный прямоугольник 5"/>
          <p:cNvSpPr/>
          <p:nvPr/>
        </p:nvSpPr>
        <p:spPr>
          <a:xfrm>
            <a:off x="323528" y="1664804"/>
            <a:ext cx="8351968" cy="391596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lIns="36000" rIns="3600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ОЛИМПИЙСКИЕ ИГРЫ </a:t>
            </a:r>
            <a:r>
              <a:rPr lang="ru-RU" sz="32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ДАВАЛИ ВОЗМОЖНОСТЬ ГРАЖДАНАМ ГРЕЧЕСКИХ ПОЛИСОВ ПРОЯВЛЯТЬ </a:t>
            </a:r>
            <a:r>
              <a:rPr lang="ru-RU" sz="3200" b="1" spc="50" dirty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СВОИ ВОЗМОЖНОСТИ </a:t>
            </a:r>
            <a:r>
              <a:rPr lang="ru-RU" sz="3200" b="1" spc="50" dirty="0" smtClean="0">
                <a:ln w="11430"/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ПОЧУВСТВОВАТЬ СЕБЯ ОДНИМ НАРОДОМ,  ПРОСЛАВИТЬ СВОЙ ПОЛИС.</a:t>
            </a:r>
            <a:endParaRPr lang="ru-RU" sz="3200" b="1" spc="50" dirty="0">
              <a:ln w="11430"/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 rot="10800000" flipV="1">
            <a:off x="1928794" y="5786454"/>
            <a:ext cx="5148064" cy="707886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 </a:t>
            </a: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О спорт! Ты – мир!»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AutoShape 13"/>
          <p:cNvSpPr>
            <a:spLocks noChangeArrowheads="1"/>
          </p:cNvSpPr>
          <p:nvPr/>
        </p:nvSpPr>
        <p:spPr bwMode="auto">
          <a:xfrm>
            <a:off x="428596" y="285728"/>
            <a:ext cx="8501090" cy="1143008"/>
          </a:xfrm>
          <a:prstGeom prst="horizontalScroll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Открываем новые знания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т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428660" y="0"/>
            <a:ext cx="9858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1571611"/>
            <a:ext cx="8822214" cy="335758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Параграф 33, пересказ. </a:t>
            </a:r>
          </a:p>
          <a:p>
            <a:pPr marL="514350" indent="-514350">
              <a:buAutoNum type="arabicPeriod"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Творческое задание по выбору: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придумать рассказ об Олимпийских играх от имени участника или зрителя; </a:t>
            </a:r>
          </a:p>
          <a:p>
            <a:pPr>
              <a:buNone/>
            </a:pP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составить  </a:t>
            </a:r>
            <a:r>
              <a:rPr lang="ru-RU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синквэйн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«Олимпиада».</a:t>
            </a:r>
          </a:p>
          <a:p>
            <a:endParaRPr lang="ru-RU" dirty="0"/>
          </a:p>
        </p:txBody>
      </p:sp>
      <p:pic>
        <p:nvPicPr>
          <p:cNvPr id="6" name="Рисунок 5" descr="sport27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286115" y="4572008"/>
            <a:ext cx="2238043" cy="2071702"/>
          </a:xfrm>
          <a:prstGeom prst="rect">
            <a:avLst/>
          </a:prstGeom>
        </p:spPr>
      </p:pic>
      <p:pic>
        <p:nvPicPr>
          <p:cNvPr id="7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715272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44"/>
          <p:cNvSpPr>
            <a:spLocks noChangeArrowheads="1"/>
          </p:cNvSpPr>
          <p:nvPr/>
        </p:nvSpPr>
        <p:spPr bwMode="auto">
          <a:xfrm>
            <a:off x="1285852" y="428604"/>
            <a:ext cx="6072230" cy="70788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Домашнее задание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21.gif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7858116" y="285728"/>
            <a:ext cx="1285884" cy="257176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0"/>
            <a:ext cx="9144000" cy="6864333"/>
          </a:xfrm>
        </p:spPr>
      </p:pic>
      <p:sp>
        <p:nvSpPr>
          <p:cNvPr id="7" name="Прямоугольник 6"/>
          <p:cNvSpPr/>
          <p:nvPr/>
        </p:nvSpPr>
        <p:spPr>
          <a:xfrm>
            <a:off x="395536" y="1484784"/>
            <a:ext cx="63184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узнал...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научился...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понял, что могу...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Мне понравилось...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Для меня стало новым...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Меня удивило...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 меня получилось...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Я приобрёл...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Мне захотелось...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Меня воодушевило...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Rectangle 44"/>
          <p:cNvSpPr>
            <a:spLocks noChangeArrowheads="1"/>
          </p:cNvSpPr>
          <p:nvPr/>
        </p:nvSpPr>
        <p:spPr bwMode="auto">
          <a:xfrm>
            <a:off x="1285852" y="428604"/>
            <a:ext cx="6072230" cy="707886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т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5784" y="0"/>
            <a:ext cx="98584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0" name="WordArt 2"/>
          <p:cNvSpPr>
            <a:spLocks noChangeArrowheads="1" noChangeShapeType="1" noTextEdit="1"/>
          </p:cNvSpPr>
          <p:nvPr/>
        </p:nvSpPr>
        <p:spPr bwMode="auto">
          <a:xfrm>
            <a:off x="1214414" y="714356"/>
            <a:ext cx="7358114" cy="492922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126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rt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урок!</a:t>
            </a:r>
          </a:p>
          <a:p>
            <a:pPr algn="ctr" rtl="0"/>
            <a:r>
              <a:rPr lang="ru-RU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свидания!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т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2132856"/>
            <a:ext cx="5614998" cy="35821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</a:t>
            </a:r>
            <a:r>
              <a:rPr lang="ru-RU" dirty="0" smtClean="0"/>
              <a:t>"</a:t>
            </a:r>
            <a:r>
              <a:rPr lang="ru-RU" b="1" i="1" dirty="0"/>
              <a:t>Нет другой звезды благороднее Солнца, звезды, дающей столько тепла и блеска в пустыне мира. Так и мы прославляем те состязания, что всех игр благороднее,— </a:t>
            </a:r>
            <a:endParaRPr lang="en-US" b="1" i="1" dirty="0" smtClean="0"/>
          </a:p>
          <a:p>
            <a:pPr>
              <a:buNone/>
            </a:pPr>
            <a:r>
              <a:rPr lang="en-US" b="1" i="1" dirty="0"/>
              <a:t> </a:t>
            </a:r>
            <a:r>
              <a:rPr lang="en-US" b="1" i="1" dirty="0" smtClean="0"/>
              <a:t>                                         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Олимпийские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игры"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Пиндар">
            <a:hlinkClick r:id="rId3"/>
          </p:cNvPr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556792"/>
            <a:ext cx="2214578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23528" y="5013176"/>
            <a:ext cx="20717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Древнегреческий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философ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Пиндар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1520" y="0"/>
            <a:ext cx="8892480" cy="858965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Определяем тему урока и цели урока</a:t>
            </a:r>
            <a:endParaRPr kumimoji="0" lang="ru-RU" sz="28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336906" y="4334300"/>
            <a:ext cx="1807094" cy="252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Рисунок1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8435" y="0"/>
            <a:ext cx="9135565" cy="6858000"/>
          </a:xfrm>
          <a:prstGeom prst="rect">
            <a:avLst/>
          </a:prstGeom>
        </p:spPr>
      </p:pic>
      <p:sp>
        <p:nvSpPr>
          <p:cNvPr id="5" name="Подзаголовок 2"/>
          <p:cNvSpPr txBox="1">
            <a:spLocks/>
          </p:cNvSpPr>
          <p:nvPr/>
        </p:nvSpPr>
        <p:spPr>
          <a:xfrm>
            <a:off x="323528" y="3214686"/>
            <a:ext cx="8604448" cy="34546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ПЛАН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1. Зарождение Олимпийских игр.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2. Подготовка греков к Олимпийским играм.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3. Олимпийские игры.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4. Олимпийские игры вчера и сегодня.  </a:t>
            </a:r>
          </a:p>
        </p:txBody>
      </p:sp>
      <p:pic>
        <p:nvPicPr>
          <p:cNvPr id="8196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336906" y="4334300"/>
            <a:ext cx="1807094" cy="2523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357290" y="1571612"/>
            <a:ext cx="692948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Тема: </a:t>
            </a:r>
            <a:r>
              <a:rPr 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Олимпийские игры в древности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1028" name="AutoShape 4" descr="http://miytrener.com/uploads/posts/2009-06/1244446027_olim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5786" y="285728"/>
            <a:ext cx="7772400" cy="6429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Определяем проблему</a:t>
            </a:r>
            <a:endParaRPr kumimoji="0" lang="ru-RU" sz="40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539552" y="2276872"/>
            <a:ext cx="7920000" cy="1728192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ДРЕВНИЕ ГРЕКИ ЛЮБИЛИ СОРЕВНОВАНИЯ ВСЕХ ВИДОВ. </a:t>
            </a:r>
            <a:r>
              <a:rPr lang="ru-RU" sz="2400" b="1" spc="50" dirty="0" smtClean="0">
                <a:ln w="11430"/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ЗАЧЕМ ГРЕКИ ПРОВОДИЛИ ОЛИМПИЙСКИЕ ИГРЫ?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86644" y="435769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1028" name="AutoShape 4" descr="http://miytrener.com/uploads/posts/2009-06/1244446027_olim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5786" y="285728"/>
            <a:ext cx="7772400" cy="6429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Миф об образовании Олимпийских игр</a:t>
            </a:r>
            <a:endParaRPr kumimoji="0" lang="ru-RU" sz="24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214282" y="5500702"/>
            <a:ext cx="7920000" cy="1143008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Вместо младенца Рея передаёт</a:t>
            </a:r>
          </a:p>
          <a:p>
            <a:pPr algn="ctr"/>
            <a:r>
              <a:rPr lang="ru-RU" sz="2400" b="1" dirty="0" err="1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Кроносу</a:t>
            </a:r>
            <a:r>
              <a:rPr lang="ru-RU" sz="24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завёрнутый в пелёнки, камень.</a:t>
            </a:r>
          </a:p>
        </p:txBody>
      </p:sp>
      <p:pic>
        <p:nvPicPr>
          <p:cNvPr id="12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71736" y="1142984"/>
            <a:ext cx="4000528" cy="407196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1028" name="AutoShape 4" descr="http://miytrener.com/uploads/posts/2009-06/1244446027_olim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785786" y="142852"/>
            <a:ext cx="7772400" cy="8572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algn="ctr"/>
            <a:endParaRPr lang="ru-RU" sz="28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Статуя Зевса в храме Олимпии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3200" b="1" i="0" u="none" strike="noStrike" kern="1200" cap="none" spc="0" normalizeH="0" baseline="0" noProof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12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/>
          <p:nvPr/>
        </p:nvPicPr>
        <p:blipFill>
          <a:blip r:embed="rId4" cstate="email"/>
          <a:srcRect l="25806" r="18280" b="8235"/>
          <a:stretch>
            <a:fillRect/>
          </a:stretch>
        </p:blipFill>
        <p:spPr bwMode="auto">
          <a:xfrm>
            <a:off x="2786050" y="1071546"/>
            <a:ext cx="3714776" cy="55721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Скругленная прямоугольная выноска 9"/>
          <p:cNvSpPr/>
          <p:nvPr/>
        </p:nvSpPr>
        <p:spPr>
          <a:xfrm>
            <a:off x="428596" y="6000768"/>
            <a:ext cx="6062612" cy="714404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одно из семи чудес света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тит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b5d2660b712b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500298" y="0"/>
            <a:ext cx="6286545" cy="67151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9" name="Прямая со стрелкой 8"/>
          <p:cNvCxnSpPr/>
          <p:nvPr/>
        </p:nvCxnSpPr>
        <p:spPr>
          <a:xfrm>
            <a:off x="2357422" y="3000372"/>
            <a:ext cx="1700218" cy="914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7158" y="2214554"/>
            <a:ext cx="22145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ОЛИМПИИ</a:t>
            </a:r>
          </a:p>
          <a:p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844" y="214290"/>
            <a:ext cx="2357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/>
          </a:p>
          <a:p>
            <a:endParaRPr lang="ru-RU" sz="2400" b="1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285720" y="4929198"/>
            <a:ext cx="19288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endParaRPr lang="ru-RU" sz="2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pic>
        <p:nvPicPr>
          <p:cNvPr id="12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42844" y="214290"/>
            <a:ext cx="2286016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Где проходили  спортивные состязания?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Рисунок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4217" y="0"/>
            <a:ext cx="9135565" cy="6858000"/>
          </a:xfrm>
          <a:prstGeom prst="rect">
            <a:avLst/>
          </a:prstGeom>
        </p:spPr>
      </p:pic>
      <p:sp>
        <p:nvSpPr>
          <p:cNvPr id="1028" name="AutoShape 4" descr="http://miytrener.com/uploads/posts/2009-06/1244446027_olimpic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857224" y="142852"/>
            <a:ext cx="7772400" cy="92869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Первые </a:t>
            </a:r>
            <a:r>
              <a:rPr kumimoji="0" lang="ru-RU" sz="3200" b="1" i="0" u="none" strike="noStrike" kern="1200" cap="all" normalizeH="0" baseline="0" noProof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Олимпийские игры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776 г. до н. э.</a:t>
            </a:r>
            <a:endParaRPr kumimoji="0" lang="ru-RU" sz="3200" b="1" i="0" u="none" strike="noStrike" kern="1200" cap="all" normalizeH="0" baseline="0" noProof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1285852" y="5715016"/>
            <a:ext cx="6062612" cy="714404"/>
          </a:xfrm>
          <a:prstGeom prst="wedgeRoundRectCallout">
            <a:avLst>
              <a:gd name="adj1" fmla="val -28896"/>
              <a:gd name="adj2" fmla="val -67988"/>
              <a:gd name="adj3" fmla="val 16667"/>
            </a:avLst>
          </a:prstGeom>
          <a:solidFill>
            <a:schemeClr val="tx2">
              <a:lumMod val="20000"/>
              <a:lumOff val="80000"/>
            </a:schemeClr>
          </a:solidFill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36000" rIns="3600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Плакат первых Олимпийских игр</a:t>
            </a:r>
          </a:p>
        </p:txBody>
      </p:sp>
      <p:pic>
        <p:nvPicPr>
          <p:cNvPr id="12" name="Picture 4" descr="http://greece.mrdonn.org/greece_olympic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487816" y="4545054"/>
            <a:ext cx="1656184" cy="23129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http://upload.wikimedia.org/wikipedia/commons/thumb/3/31/Athens_1896_report_cover.jpg/200px-Athens_1896_report_cover.jpg">
            <a:hlinkClick r:id="rId4"/>
          </p:cNvPr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71802" y="1214422"/>
            <a:ext cx="2857520" cy="43576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>
            <a:solidFill>
              <a:srgbClr val="C00000"/>
            </a:solidFill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574</Words>
  <Application>Microsoft Office PowerPoint</Application>
  <PresentationFormat>Экран (4:3)</PresentationFormat>
  <Paragraphs>135</Paragraphs>
  <Slides>27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9" baseType="lpstr">
      <vt:lpstr>Тема Office</vt:lpstr>
      <vt:lpstr>PHOTO-PAINT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1913 г           «Citius, Altius, Fortius»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«Олимпийские игры в древности»</dc:title>
  <dc:creator>Galina</dc:creator>
  <cp:lastModifiedBy>User</cp:lastModifiedBy>
  <cp:revision>150</cp:revision>
  <dcterms:created xsi:type="dcterms:W3CDTF">2011-08-05T13:21:32Z</dcterms:created>
  <dcterms:modified xsi:type="dcterms:W3CDTF">2016-02-03T09:43:14Z</dcterms:modified>
</cp:coreProperties>
</file>