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55"/>
  </p:notesMasterIdLst>
  <p:sldIdLst>
    <p:sldId id="310"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Lst>
  <p:sldSz cx="15230475" cy="885666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790">
          <p15:clr>
            <a:srgbClr val="000000"/>
          </p15:clr>
        </p15:guide>
        <p15:guide id="2" pos="4798">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7" d="100"/>
          <a:sy n="57" d="100"/>
        </p:scale>
        <p:origin x="876" y="78"/>
      </p:cViewPr>
      <p:guideLst>
        <p:guide orient="horz" pos="2790"/>
        <p:guide pos="479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92966166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509087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2" name="Google Shape;132;p1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661309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8" name="Google Shape;138;p1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128559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3" name="Google Shape;143;p1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037342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9" name="Google Shape;149;p1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679514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4" name="Google Shape;154;p1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726215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0" name="Google Shape;160;p1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903798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6" name="Google Shape;166;p1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274207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1" name="Google Shape;171;p1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373553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7" name="Google Shape;177;p1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923884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3" name="Google Shape;183;p1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01323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7" name="Google Shape;87;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883050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p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9" name="Google Shape;189;p2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994939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5" name="Google Shape;195;p2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202808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p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1" name="Google Shape;201;p2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178822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p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6" name="Google Shape;206;p2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948581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2" name="Google Shape;212;p2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909920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p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8" name="Google Shape;218;p2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0774287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4" name="Google Shape;224;p2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328250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0" name="Google Shape;230;p2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88390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p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5" name="Google Shape;235;p2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0706388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p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0" name="Google Shape;240;p2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428552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2" name="Google Shape;92;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648121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p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5" name="Google Shape;245;p3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2704172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p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1" name="Google Shape;251;p3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7292369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p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7" name="Google Shape;257;p3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3801423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Google Shape;261;p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2" name="Google Shape;262;p3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9298578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p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8" name="Google Shape;268;p3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4611280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p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4" name="Google Shape;274;p3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7425140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p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9" name="Google Shape;279;p3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6858670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Google Shape;284;p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85" name="Google Shape;285;p3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8416923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Google Shape;289;p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0" name="Google Shape;290;p3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8263283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Google Shape;295;p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6" name="Google Shape;296;p3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69161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8" name="Google Shape;98;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6816645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p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1" name="Google Shape;301;p4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333618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Google Shape;306;p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7" name="Google Shape;307;p4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7969207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p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12" name="Google Shape;312;p4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134237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p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18" name="Google Shape;318;p4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7652936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Google Shape;322;p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3" name="Google Shape;323;p4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6263365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p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0" name="Google Shape;330;p4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7969783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4"/>
        <p:cNvGrpSpPr/>
        <p:nvPr/>
      </p:nvGrpSpPr>
      <p:grpSpPr>
        <a:xfrm>
          <a:off x="0" y="0"/>
          <a:ext cx="0" cy="0"/>
          <a:chOff x="0" y="0"/>
          <a:chExt cx="0" cy="0"/>
        </a:xfrm>
      </p:grpSpPr>
      <p:sp>
        <p:nvSpPr>
          <p:cNvPr id="335" name="Google Shape;335;p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6" name="Google Shape;336;p4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3347869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0"/>
        <p:cNvGrpSpPr/>
        <p:nvPr/>
      </p:nvGrpSpPr>
      <p:grpSpPr>
        <a:xfrm>
          <a:off x="0" y="0"/>
          <a:ext cx="0" cy="0"/>
          <a:chOff x="0" y="0"/>
          <a:chExt cx="0" cy="0"/>
        </a:xfrm>
      </p:grpSpPr>
      <p:sp>
        <p:nvSpPr>
          <p:cNvPr id="341" name="Google Shape;341;p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42" name="Google Shape;342;p4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6360789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
        <p:cNvGrpSpPr/>
        <p:nvPr/>
      </p:nvGrpSpPr>
      <p:grpSpPr>
        <a:xfrm>
          <a:off x="0" y="0"/>
          <a:ext cx="0" cy="0"/>
          <a:chOff x="0" y="0"/>
          <a:chExt cx="0" cy="0"/>
        </a:xfrm>
      </p:grpSpPr>
      <p:sp>
        <p:nvSpPr>
          <p:cNvPr id="347" name="Google Shape;347;p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48" name="Google Shape;348;p4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4257193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Google Shape;353;p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54" name="Google Shape;354;p4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41594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3413354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8"/>
        <p:cNvGrpSpPr/>
        <p:nvPr/>
      </p:nvGrpSpPr>
      <p:grpSpPr>
        <a:xfrm>
          <a:off x="0" y="0"/>
          <a:ext cx="0" cy="0"/>
          <a:chOff x="0" y="0"/>
          <a:chExt cx="0" cy="0"/>
        </a:xfrm>
      </p:grpSpPr>
      <p:sp>
        <p:nvSpPr>
          <p:cNvPr id="359" name="Google Shape;359;p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60" name="Google Shape;360;p5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9126729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Google Shape;365;p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66" name="Google Shape;366;p5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0746908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3"/>
        <p:cNvGrpSpPr/>
        <p:nvPr/>
      </p:nvGrpSpPr>
      <p:grpSpPr>
        <a:xfrm>
          <a:off x="0" y="0"/>
          <a:ext cx="0" cy="0"/>
          <a:chOff x="0" y="0"/>
          <a:chExt cx="0" cy="0"/>
        </a:xfrm>
      </p:grpSpPr>
      <p:sp>
        <p:nvSpPr>
          <p:cNvPr id="374" name="Google Shape;374;p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75" name="Google Shape;375;p5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730258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0" name="Google Shape;110;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557741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6" name="Google Shape;116;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838594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2" name="Google Shape;122;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239452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7" name="Google Shape;127;p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69907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Пустой слайд" type="blank">
  <p:cSld name="BLANK">
    <p:spTree>
      <p:nvGrpSpPr>
        <p:cNvPr id="1" name="Shape 11"/>
        <p:cNvGrpSpPr/>
        <p:nvPr/>
      </p:nvGrpSpPr>
      <p:grpSpPr>
        <a:xfrm>
          <a:off x="0" y="0"/>
          <a:ext cx="0" cy="0"/>
          <a:chOff x="0" y="0"/>
          <a:chExt cx="0" cy="0"/>
        </a:xfrm>
      </p:grpSpPr>
      <p:sp>
        <p:nvSpPr>
          <p:cNvPr id="12" name="Google Shape;12;p2"/>
          <p:cNvSpPr txBox="1">
            <a:spLocks noGrp="1"/>
          </p:cNvSpPr>
          <p:nvPr>
            <p:ph type="dt" idx="10"/>
          </p:nvPr>
        </p:nvSpPr>
        <p:spPr>
          <a:xfrm>
            <a:off x="760412" y="8064500"/>
            <a:ext cx="355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2"/>
          <p:cNvSpPr txBox="1">
            <a:spLocks noGrp="1"/>
          </p:cNvSpPr>
          <p:nvPr>
            <p:ph type="ftr" idx="11"/>
          </p:nvPr>
        </p:nvSpPr>
        <p:spPr>
          <a:xfrm>
            <a:off x="5202237" y="8064500"/>
            <a:ext cx="482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 name="Google Shape;14;p2"/>
          <p:cNvSpPr txBox="1">
            <a:spLocks noGrp="1"/>
          </p:cNvSpPr>
          <p:nvPr>
            <p:ph type="sldNum" idx="12"/>
          </p:nvPr>
        </p:nvSpPr>
        <p:spPr>
          <a:xfrm>
            <a:off x="10914062" y="8064500"/>
            <a:ext cx="3556000" cy="6159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Два объекта" type="twoObj">
  <p:cSld name="TWO_OBJECTS">
    <p:spTree>
      <p:nvGrpSpPr>
        <p:cNvPr id="1" name="Shape 67"/>
        <p:cNvGrpSpPr/>
        <p:nvPr/>
      </p:nvGrpSpPr>
      <p:grpSpPr>
        <a:xfrm>
          <a:off x="0" y="0"/>
          <a:ext cx="0" cy="0"/>
          <a:chOff x="0" y="0"/>
          <a:chExt cx="0" cy="0"/>
        </a:xfrm>
      </p:grpSpPr>
      <p:sp>
        <p:nvSpPr>
          <p:cNvPr id="68" name="Google Shape;68;p11"/>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9" name="Google Shape;69;p11"/>
          <p:cNvSpPr txBox="1">
            <a:spLocks noGrp="1"/>
          </p:cNvSpPr>
          <p:nvPr>
            <p:ph type="body" idx="1"/>
          </p:nvPr>
        </p:nvSpPr>
        <p:spPr>
          <a:xfrm>
            <a:off x="760413" y="2066925"/>
            <a:ext cx="6778625" cy="5845175"/>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Font typeface="Arial"/>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70" name="Google Shape;70;p11"/>
          <p:cNvSpPr txBox="1">
            <a:spLocks noGrp="1"/>
          </p:cNvSpPr>
          <p:nvPr>
            <p:ph type="body" idx="2"/>
          </p:nvPr>
        </p:nvSpPr>
        <p:spPr>
          <a:xfrm>
            <a:off x="7691438" y="2066925"/>
            <a:ext cx="6778625" cy="5845175"/>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Font typeface="Arial"/>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71" name="Google Shape;71;p11"/>
          <p:cNvSpPr txBox="1">
            <a:spLocks noGrp="1"/>
          </p:cNvSpPr>
          <p:nvPr>
            <p:ph type="dt" idx="10"/>
          </p:nvPr>
        </p:nvSpPr>
        <p:spPr>
          <a:xfrm>
            <a:off x="760412" y="8064500"/>
            <a:ext cx="355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5202237" y="8064500"/>
            <a:ext cx="482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10914062" y="8064500"/>
            <a:ext cx="3556000" cy="6159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Заголовок раздела" type="secHead">
  <p:cSld name="SECTION_HEADER">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a:off x="1203325" y="5691188"/>
            <a:ext cx="12946063" cy="17589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6" name="Google Shape;76;p12"/>
          <p:cNvSpPr txBox="1">
            <a:spLocks noGrp="1"/>
          </p:cNvSpPr>
          <p:nvPr>
            <p:ph type="body" idx="1"/>
          </p:nvPr>
        </p:nvSpPr>
        <p:spPr>
          <a:xfrm>
            <a:off x="1203325" y="3754438"/>
            <a:ext cx="12946063" cy="1936750"/>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chemeClr val="dk1"/>
              </a:buClr>
              <a:buSzPts val="2000"/>
              <a:buFont typeface="Arial"/>
              <a:buNone/>
              <a:defRPr sz="2000"/>
            </a:lvl1pPr>
            <a:lvl2pPr marL="914400" lvl="1" indent="-228600" algn="l">
              <a:spcBef>
                <a:spcPts val="360"/>
              </a:spcBef>
              <a:spcAft>
                <a:spcPts val="0"/>
              </a:spcAft>
              <a:buClr>
                <a:schemeClr val="dk1"/>
              </a:buClr>
              <a:buSzPts val="1800"/>
              <a:buFont typeface="Arial"/>
              <a:buNone/>
              <a:defRPr sz="1800"/>
            </a:lvl2pPr>
            <a:lvl3pPr marL="1371600" lvl="2" indent="-228600" algn="l">
              <a:spcBef>
                <a:spcPts val="320"/>
              </a:spcBef>
              <a:spcAft>
                <a:spcPts val="0"/>
              </a:spcAft>
              <a:buClr>
                <a:schemeClr val="dk1"/>
              </a:buClr>
              <a:buSzPts val="1600"/>
              <a:buFont typeface="Arial"/>
              <a:buNone/>
              <a:defRPr sz="1600"/>
            </a:lvl3pPr>
            <a:lvl4pPr marL="1828800" lvl="3" indent="-228600" algn="l">
              <a:spcBef>
                <a:spcPts val="280"/>
              </a:spcBef>
              <a:spcAft>
                <a:spcPts val="0"/>
              </a:spcAft>
              <a:buClr>
                <a:schemeClr val="dk1"/>
              </a:buClr>
              <a:buSzPts val="1400"/>
              <a:buFont typeface="Arial"/>
              <a:buNone/>
              <a:defRPr sz="1400"/>
            </a:lvl4pPr>
            <a:lvl5pPr marL="2286000" lvl="4" indent="-228600" algn="l">
              <a:spcBef>
                <a:spcPts val="280"/>
              </a:spcBef>
              <a:spcAft>
                <a:spcPts val="0"/>
              </a:spcAft>
              <a:buClr>
                <a:schemeClr val="dk1"/>
              </a:buClr>
              <a:buSzPts val="1400"/>
              <a:buFont typeface="Arial"/>
              <a:buNone/>
              <a:defRPr sz="1400"/>
            </a:lvl5pPr>
            <a:lvl6pPr marL="2743200" lvl="5" indent="-228600" algn="l">
              <a:spcBef>
                <a:spcPts val="280"/>
              </a:spcBef>
              <a:spcAft>
                <a:spcPts val="0"/>
              </a:spcAft>
              <a:buClr>
                <a:schemeClr val="dk1"/>
              </a:buClr>
              <a:buSzPts val="1400"/>
              <a:buFont typeface="Arial"/>
              <a:buNone/>
              <a:defRPr sz="1400"/>
            </a:lvl6pPr>
            <a:lvl7pPr marL="3200400" lvl="6" indent="-228600" algn="l">
              <a:spcBef>
                <a:spcPts val="280"/>
              </a:spcBef>
              <a:spcAft>
                <a:spcPts val="0"/>
              </a:spcAft>
              <a:buClr>
                <a:schemeClr val="dk1"/>
              </a:buClr>
              <a:buSzPts val="1400"/>
              <a:buFont typeface="Arial"/>
              <a:buNone/>
              <a:defRPr sz="1400"/>
            </a:lvl7pPr>
            <a:lvl8pPr marL="3657600" lvl="7" indent="-228600" algn="l">
              <a:spcBef>
                <a:spcPts val="280"/>
              </a:spcBef>
              <a:spcAft>
                <a:spcPts val="0"/>
              </a:spcAft>
              <a:buClr>
                <a:schemeClr val="dk1"/>
              </a:buClr>
              <a:buSzPts val="1400"/>
              <a:buFont typeface="Arial"/>
              <a:buNone/>
              <a:defRPr sz="1400"/>
            </a:lvl8pPr>
            <a:lvl9pPr marL="4114800" lvl="8" indent="-228600" algn="l">
              <a:spcBef>
                <a:spcPts val="280"/>
              </a:spcBef>
              <a:spcAft>
                <a:spcPts val="0"/>
              </a:spcAft>
              <a:buClr>
                <a:schemeClr val="dk1"/>
              </a:buClr>
              <a:buSzPts val="1400"/>
              <a:buFont typeface="Arial"/>
              <a:buNone/>
              <a:defRPr sz="1400"/>
            </a:lvl9pPr>
          </a:lstStyle>
          <a:p>
            <a:endParaRPr/>
          </a:p>
        </p:txBody>
      </p:sp>
      <p:sp>
        <p:nvSpPr>
          <p:cNvPr id="77" name="Google Shape;77;p12"/>
          <p:cNvSpPr txBox="1">
            <a:spLocks noGrp="1"/>
          </p:cNvSpPr>
          <p:nvPr>
            <p:ph type="dt" idx="10"/>
          </p:nvPr>
        </p:nvSpPr>
        <p:spPr>
          <a:xfrm>
            <a:off x="760412" y="8064500"/>
            <a:ext cx="355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5202237" y="8064500"/>
            <a:ext cx="482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10914062" y="8064500"/>
            <a:ext cx="3556000" cy="6159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Титульный слайд" type="title">
  <p:cSld name="TITLE">
    <p:spTree>
      <p:nvGrpSpPr>
        <p:cNvPr id="1" name="Shape 15"/>
        <p:cNvGrpSpPr/>
        <p:nvPr/>
      </p:nvGrpSpPr>
      <p:grpSpPr>
        <a:xfrm>
          <a:off x="0" y="0"/>
          <a:ext cx="0" cy="0"/>
          <a:chOff x="0" y="0"/>
          <a:chExt cx="0" cy="0"/>
        </a:xfrm>
      </p:grpSpPr>
      <p:sp>
        <p:nvSpPr>
          <p:cNvPr id="16" name="Google Shape;16;p3"/>
          <p:cNvSpPr txBox="1">
            <a:spLocks noGrp="1"/>
          </p:cNvSpPr>
          <p:nvPr>
            <p:ph type="ctrTitle"/>
          </p:nvPr>
        </p:nvSpPr>
        <p:spPr>
          <a:xfrm>
            <a:off x="1143000" y="2751138"/>
            <a:ext cx="12944475" cy="189865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7" name="Google Shape;17;p3"/>
          <p:cNvSpPr txBox="1">
            <a:spLocks noGrp="1"/>
          </p:cNvSpPr>
          <p:nvPr>
            <p:ph type="subTitle" idx="1"/>
          </p:nvPr>
        </p:nvSpPr>
        <p:spPr>
          <a:xfrm>
            <a:off x="2284413" y="5018088"/>
            <a:ext cx="10661650" cy="2263775"/>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chemeClr val="dk1"/>
              </a:buClr>
              <a:buSzPts val="3200"/>
              <a:buFont typeface="Arial"/>
              <a:buNone/>
              <a:defRPr/>
            </a:lvl1pPr>
            <a:lvl2pPr lvl="1" algn="ctr">
              <a:spcBef>
                <a:spcPts val="560"/>
              </a:spcBef>
              <a:spcAft>
                <a:spcPts val="0"/>
              </a:spcAft>
              <a:buClr>
                <a:schemeClr val="dk1"/>
              </a:buClr>
              <a:buSzPts val="2800"/>
              <a:buFont typeface="Arial"/>
              <a:buNone/>
              <a:defRPr/>
            </a:lvl2pPr>
            <a:lvl3pPr lvl="2" algn="ctr">
              <a:spcBef>
                <a:spcPts val="480"/>
              </a:spcBef>
              <a:spcAft>
                <a:spcPts val="0"/>
              </a:spcAft>
              <a:buClr>
                <a:schemeClr val="dk1"/>
              </a:buClr>
              <a:buSzPts val="2400"/>
              <a:buFont typeface="Arial"/>
              <a:buNone/>
              <a:defRPr/>
            </a:lvl3pPr>
            <a:lvl4pPr lvl="3" algn="ctr">
              <a:spcBef>
                <a:spcPts val="400"/>
              </a:spcBef>
              <a:spcAft>
                <a:spcPts val="0"/>
              </a:spcAft>
              <a:buClr>
                <a:schemeClr val="dk1"/>
              </a:buClr>
              <a:buSzPts val="2000"/>
              <a:buFont typeface="Arial"/>
              <a:buNone/>
              <a:defRPr/>
            </a:lvl4pPr>
            <a:lvl5pPr lvl="4" algn="ctr">
              <a:spcBef>
                <a:spcPts val="400"/>
              </a:spcBef>
              <a:spcAft>
                <a:spcPts val="0"/>
              </a:spcAft>
              <a:buClr>
                <a:schemeClr val="dk1"/>
              </a:buClr>
              <a:buSzPts val="2000"/>
              <a:buFont typeface="Arial"/>
              <a:buNone/>
              <a:defRPr/>
            </a:lvl5pPr>
            <a:lvl6pPr lvl="5" algn="ctr">
              <a:spcBef>
                <a:spcPts val="400"/>
              </a:spcBef>
              <a:spcAft>
                <a:spcPts val="0"/>
              </a:spcAft>
              <a:buClr>
                <a:schemeClr val="dk1"/>
              </a:buClr>
              <a:buSzPts val="2000"/>
              <a:buFont typeface="Arial"/>
              <a:buNone/>
              <a:defRPr/>
            </a:lvl6pPr>
            <a:lvl7pPr lvl="6" algn="ctr">
              <a:spcBef>
                <a:spcPts val="400"/>
              </a:spcBef>
              <a:spcAft>
                <a:spcPts val="0"/>
              </a:spcAft>
              <a:buClr>
                <a:schemeClr val="dk1"/>
              </a:buClr>
              <a:buSzPts val="2000"/>
              <a:buFont typeface="Arial"/>
              <a:buNone/>
              <a:defRPr/>
            </a:lvl7pPr>
            <a:lvl8pPr lvl="7" algn="ctr">
              <a:spcBef>
                <a:spcPts val="400"/>
              </a:spcBef>
              <a:spcAft>
                <a:spcPts val="0"/>
              </a:spcAft>
              <a:buClr>
                <a:schemeClr val="dk1"/>
              </a:buClr>
              <a:buSzPts val="2000"/>
              <a:buFont typeface="Arial"/>
              <a:buNone/>
              <a:defRPr/>
            </a:lvl8pPr>
            <a:lvl9pPr lvl="8" algn="ctr">
              <a:spcBef>
                <a:spcPts val="400"/>
              </a:spcBef>
              <a:spcAft>
                <a:spcPts val="0"/>
              </a:spcAft>
              <a:buClr>
                <a:schemeClr val="dk1"/>
              </a:buClr>
              <a:buSzPts val="2000"/>
              <a:buFont typeface="Arial"/>
              <a:buNone/>
              <a:defRPr/>
            </a:lvl9pPr>
          </a:lstStyle>
          <a:p>
            <a:endParaRPr/>
          </a:p>
        </p:txBody>
      </p:sp>
      <p:sp>
        <p:nvSpPr>
          <p:cNvPr id="18" name="Google Shape;18;p3"/>
          <p:cNvSpPr txBox="1">
            <a:spLocks noGrp="1"/>
          </p:cNvSpPr>
          <p:nvPr>
            <p:ph type="dt" idx="10"/>
          </p:nvPr>
        </p:nvSpPr>
        <p:spPr>
          <a:xfrm>
            <a:off x="760412" y="8064500"/>
            <a:ext cx="355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3"/>
          <p:cNvSpPr txBox="1">
            <a:spLocks noGrp="1"/>
          </p:cNvSpPr>
          <p:nvPr>
            <p:ph type="ftr" idx="11"/>
          </p:nvPr>
        </p:nvSpPr>
        <p:spPr>
          <a:xfrm>
            <a:off x="5202237" y="8064500"/>
            <a:ext cx="482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3"/>
          <p:cNvSpPr txBox="1">
            <a:spLocks noGrp="1"/>
          </p:cNvSpPr>
          <p:nvPr>
            <p:ph type="sldNum" idx="12"/>
          </p:nvPr>
        </p:nvSpPr>
        <p:spPr>
          <a:xfrm>
            <a:off x="10914062" y="8064500"/>
            <a:ext cx="3556000" cy="6159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Заголовок и объект" type="obj">
  <p:cSld name="OBJECT">
    <p:spTree>
      <p:nvGrpSpPr>
        <p:cNvPr id="1" name="Shape 21"/>
        <p:cNvGrpSpPr/>
        <p:nvPr/>
      </p:nvGrpSpPr>
      <p:grpSpPr>
        <a:xfrm>
          <a:off x="0" y="0"/>
          <a:ext cx="0" cy="0"/>
          <a:chOff x="0" y="0"/>
          <a:chExt cx="0" cy="0"/>
        </a:xfrm>
      </p:grpSpPr>
      <p:sp>
        <p:nvSpPr>
          <p:cNvPr id="22" name="Google Shape;22;p4"/>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3" name="Google Shape;23;p4"/>
          <p:cNvSpPr txBox="1">
            <a:spLocks noGrp="1"/>
          </p:cNvSpPr>
          <p:nvPr>
            <p:ph type="body" idx="1"/>
          </p:nvPr>
        </p:nvSpPr>
        <p:spPr>
          <a:xfrm>
            <a:off x="760412" y="2066925"/>
            <a:ext cx="13709650" cy="5845175"/>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4"/>
          <p:cNvSpPr txBox="1">
            <a:spLocks noGrp="1"/>
          </p:cNvSpPr>
          <p:nvPr>
            <p:ph type="dt" idx="10"/>
          </p:nvPr>
        </p:nvSpPr>
        <p:spPr>
          <a:xfrm>
            <a:off x="760412" y="8064500"/>
            <a:ext cx="355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4"/>
          <p:cNvSpPr txBox="1">
            <a:spLocks noGrp="1"/>
          </p:cNvSpPr>
          <p:nvPr>
            <p:ph type="ftr" idx="11"/>
          </p:nvPr>
        </p:nvSpPr>
        <p:spPr>
          <a:xfrm>
            <a:off x="5202237" y="8064500"/>
            <a:ext cx="482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4"/>
          <p:cNvSpPr txBox="1">
            <a:spLocks noGrp="1"/>
          </p:cNvSpPr>
          <p:nvPr>
            <p:ph type="sldNum" idx="12"/>
          </p:nvPr>
        </p:nvSpPr>
        <p:spPr>
          <a:xfrm>
            <a:off x="10914062" y="8064500"/>
            <a:ext cx="3556000" cy="6159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Вертикальный заголовок и текст" type="vertTitleAndTx">
  <p:cSld name="VERTICAL_TITLE_AND_VERTICAL_TEXT">
    <p:spTree>
      <p:nvGrpSpPr>
        <p:cNvPr id="1" name="Shape 27"/>
        <p:cNvGrpSpPr/>
        <p:nvPr/>
      </p:nvGrpSpPr>
      <p:grpSpPr>
        <a:xfrm>
          <a:off x="0" y="0"/>
          <a:ext cx="0" cy="0"/>
          <a:chOff x="0" y="0"/>
          <a:chExt cx="0" cy="0"/>
        </a:xfrm>
      </p:grpSpPr>
      <p:sp>
        <p:nvSpPr>
          <p:cNvPr id="28" name="Google Shape;28;p5"/>
          <p:cNvSpPr txBox="1">
            <a:spLocks noGrp="1"/>
          </p:cNvSpPr>
          <p:nvPr>
            <p:ph type="title"/>
          </p:nvPr>
        </p:nvSpPr>
        <p:spPr>
          <a:xfrm rot="5400000">
            <a:off x="8978106" y="2420144"/>
            <a:ext cx="7556500" cy="342741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9" name="Google Shape;29;p5"/>
          <p:cNvSpPr txBox="1">
            <a:spLocks noGrp="1"/>
          </p:cNvSpPr>
          <p:nvPr>
            <p:ph type="body" idx="1"/>
          </p:nvPr>
        </p:nvSpPr>
        <p:spPr>
          <a:xfrm rot="5400000">
            <a:off x="2047081" y="-931069"/>
            <a:ext cx="7556500" cy="10129837"/>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0" name="Google Shape;30;p5"/>
          <p:cNvSpPr txBox="1">
            <a:spLocks noGrp="1"/>
          </p:cNvSpPr>
          <p:nvPr>
            <p:ph type="dt" idx="10"/>
          </p:nvPr>
        </p:nvSpPr>
        <p:spPr>
          <a:xfrm>
            <a:off x="760412" y="8064500"/>
            <a:ext cx="355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5"/>
          <p:cNvSpPr txBox="1">
            <a:spLocks noGrp="1"/>
          </p:cNvSpPr>
          <p:nvPr>
            <p:ph type="ftr" idx="11"/>
          </p:nvPr>
        </p:nvSpPr>
        <p:spPr>
          <a:xfrm>
            <a:off x="5202237" y="8064500"/>
            <a:ext cx="482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5"/>
          <p:cNvSpPr txBox="1">
            <a:spLocks noGrp="1"/>
          </p:cNvSpPr>
          <p:nvPr>
            <p:ph type="sldNum" idx="12"/>
          </p:nvPr>
        </p:nvSpPr>
        <p:spPr>
          <a:xfrm>
            <a:off x="10914062" y="8064500"/>
            <a:ext cx="3556000" cy="6159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Заголовок и вертикальный текст" type="vertTx">
  <p:cSld name="VERTICAL_TEXT">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5" name="Google Shape;35;p6"/>
          <p:cNvSpPr txBox="1">
            <a:spLocks noGrp="1"/>
          </p:cNvSpPr>
          <p:nvPr>
            <p:ph type="body" idx="1"/>
          </p:nvPr>
        </p:nvSpPr>
        <p:spPr>
          <a:xfrm rot="5400000">
            <a:off x="4692650" y="-1865313"/>
            <a:ext cx="5845175" cy="1370965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6" name="Google Shape;36;p6"/>
          <p:cNvSpPr txBox="1">
            <a:spLocks noGrp="1"/>
          </p:cNvSpPr>
          <p:nvPr>
            <p:ph type="dt" idx="10"/>
          </p:nvPr>
        </p:nvSpPr>
        <p:spPr>
          <a:xfrm>
            <a:off x="760412" y="8064500"/>
            <a:ext cx="355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6"/>
          <p:cNvSpPr txBox="1">
            <a:spLocks noGrp="1"/>
          </p:cNvSpPr>
          <p:nvPr>
            <p:ph type="ftr" idx="11"/>
          </p:nvPr>
        </p:nvSpPr>
        <p:spPr>
          <a:xfrm>
            <a:off x="5202237" y="8064500"/>
            <a:ext cx="482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6"/>
          <p:cNvSpPr txBox="1">
            <a:spLocks noGrp="1"/>
          </p:cNvSpPr>
          <p:nvPr>
            <p:ph type="sldNum" idx="12"/>
          </p:nvPr>
        </p:nvSpPr>
        <p:spPr>
          <a:xfrm>
            <a:off x="10914062" y="8064500"/>
            <a:ext cx="3556000" cy="6159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Рисунок с подписью" type="picTx">
  <p:cSld name="PICTURE_WITH_CAPTION_TEXT">
    <p:spTree>
      <p:nvGrpSpPr>
        <p:cNvPr id="1" name="Shape 39"/>
        <p:cNvGrpSpPr/>
        <p:nvPr/>
      </p:nvGrpSpPr>
      <p:grpSpPr>
        <a:xfrm>
          <a:off x="0" y="0"/>
          <a:ext cx="0" cy="0"/>
          <a:chOff x="0" y="0"/>
          <a:chExt cx="0" cy="0"/>
        </a:xfrm>
      </p:grpSpPr>
      <p:sp>
        <p:nvSpPr>
          <p:cNvPr id="40" name="Google Shape;40;p7"/>
          <p:cNvSpPr txBox="1">
            <a:spLocks noGrp="1"/>
          </p:cNvSpPr>
          <p:nvPr>
            <p:ph type="title"/>
          </p:nvPr>
        </p:nvSpPr>
        <p:spPr>
          <a:xfrm>
            <a:off x="2984500" y="6199188"/>
            <a:ext cx="9139238" cy="731837"/>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1" name="Google Shape;41;p7"/>
          <p:cNvSpPr>
            <a:spLocks noGrp="1"/>
          </p:cNvSpPr>
          <p:nvPr>
            <p:ph type="pic" idx="2"/>
          </p:nvPr>
        </p:nvSpPr>
        <p:spPr>
          <a:xfrm>
            <a:off x="2984500" y="790575"/>
            <a:ext cx="9139238" cy="531495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a:buNone/>
              <a:defRPr sz="3200">
                <a:solidFill>
                  <a:schemeClr val="dk1"/>
                </a:solidFill>
                <a:latin typeface="Arial"/>
                <a:ea typeface="Arial"/>
                <a:cs typeface="Arial"/>
                <a:sym typeface="Arial"/>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42" name="Google Shape;42;p7"/>
          <p:cNvSpPr txBox="1">
            <a:spLocks noGrp="1"/>
          </p:cNvSpPr>
          <p:nvPr>
            <p:ph type="body" idx="1"/>
          </p:nvPr>
        </p:nvSpPr>
        <p:spPr>
          <a:xfrm>
            <a:off x="2984500" y="6931025"/>
            <a:ext cx="9139238" cy="103981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Font typeface="Arial"/>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endParaRPr/>
          </a:p>
        </p:txBody>
      </p:sp>
      <p:sp>
        <p:nvSpPr>
          <p:cNvPr id="43" name="Google Shape;43;p7"/>
          <p:cNvSpPr txBox="1">
            <a:spLocks noGrp="1"/>
          </p:cNvSpPr>
          <p:nvPr>
            <p:ph type="dt" idx="10"/>
          </p:nvPr>
        </p:nvSpPr>
        <p:spPr>
          <a:xfrm>
            <a:off x="760412" y="8064500"/>
            <a:ext cx="355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7"/>
          <p:cNvSpPr txBox="1">
            <a:spLocks noGrp="1"/>
          </p:cNvSpPr>
          <p:nvPr>
            <p:ph type="ftr" idx="11"/>
          </p:nvPr>
        </p:nvSpPr>
        <p:spPr>
          <a:xfrm>
            <a:off x="5202237" y="8064500"/>
            <a:ext cx="482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7"/>
          <p:cNvSpPr txBox="1">
            <a:spLocks noGrp="1"/>
          </p:cNvSpPr>
          <p:nvPr>
            <p:ph type="sldNum" idx="12"/>
          </p:nvPr>
        </p:nvSpPr>
        <p:spPr>
          <a:xfrm>
            <a:off x="10914062" y="8064500"/>
            <a:ext cx="3556000" cy="6159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Объект с подписью" type="objTx">
  <p:cSld name="OBJECT_WITH_CAPTION_TEXT">
    <p:spTree>
      <p:nvGrpSpPr>
        <p:cNvPr id="1" name="Shape 46"/>
        <p:cNvGrpSpPr/>
        <p:nvPr/>
      </p:nvGrpSpPr>
      <p:grpSpPr>
        <a:xfrm>
          <a:off x="0" y="0"/>
          <a:ext cx="0" cy="0"/>
          <a:chOff x="0" y="0"/>
          <a:chExt cx="0" cy="0"/>
        </a:xfrm>
      </p:grpSpPr>
      <p:sp>
        <p:nvSpPr>
          <p:cNvPr id="47" name="Google Shape;47;p8"/>
          <p:cNvSpPr txBox="1">
            <a:spLocks noGrp="1"/>
          </p:cNvSpPr>
          <p:nvPr>
            <p:ph type="title"/>
          </p:nvPr>
        </p:nvSpPr>
        <p:spPr>
          <a:xfrm>
            <a:off x="762000" y="352425"/>
            <a:ext cx="5010150" cy="150018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8" name="Google Shape;48;p8"/>
          <p:cNvSpPr txBox="1">
            <a:spLocks noGrp="1"/>
          </p:cNvSpPr>
          <p:nvPr>
            <p:ph type="body" idx="1"/>
          </p:nvPr>
        </p:nvSpPr>
        <p:spPr>
          <a:xfrm>
            <a:off x="5954713" y="352425"/>
            <a:ext cx="8513762" cy="7559675"/>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Font typeface="Arial"/>
              <a:buChar char="•"/>
              <a:defRPr sz="3200"/>
            </a:lvl1pPr>
            <a:lvl2pPr marL="914400" lvl="1" indent="-406400" algn="l">
              <a:spcBef>
                <a:spcPts val="560"/>
              </a:spcBef>
              <a:spcAft>
                <a:spcPts val="0"/>
              </a:spcAft>
              <a:buClr>
                <a:schemeClr val="dk1"/>
              </a:buClr>
              <a:buSzPts val="2800"/>
              <a:buFont typeface="Arial"/>
              <a:buChar char="–"/>
              <a:defRPr sz="2800"/>
            </a:lvl2pPr>
            <a:lvl3pPr marL="1371600" lvl="2" indent="-381000" algn="l">
              <a:spcBef>
                <a:spcPts val="480"/>
              </a:spcBef>
              <a:spcAft>
                <a:spcPts val="0"/>
              </a:spcAft>
              <a:buClr>
                <a:schemeClr val="dk1"/>
              </a:buClr>
              <a:buSzPts val="2400"/>
              <a:buFont typeface="Arial"/>
              <a:buChar char="•"/>
              <a:defRPr sz="2400"/>
            </a:lvl3pPr>
            <a:lvl4pPr marL="1828800" lvl="3" indent="-355600" algn="l">
              <a:spcBef>
                <a:spcPts val="400"/>
              </a:spcBef>
              <a:spcAft>
                <a:spcPts val="0"/>
              </a:spcAft>
              <a:buClr>
                <a:schemeClr val="dk1"/>
              </a:buClr>
              <a:buSzPts val="2000"/>
              <a:buFont typeface="Arial"/>
              <a:buChar char="–"/>
              <a:defRPr sz="2000"/>
            </a:lvl4pPr>
            <a:lvl5pPr marL="2286000" lvl="4" indent="-355600" algn="l">
              <a:spcBef>
                <a:spcPts val="400"/>
              </a:spcBef>
              <a:spcAft>
                <a:spcPts val="0"/>
              </a:spcAft>
              <a:buClr>
                <a:schemeClr val="dk1"/>
              </a:buClr>
              <a:buSzPts val="2000"/>
              <a:buFont typeface="Arial"/>
              <a:buChar char="»"/>
              <a:defRPr sz="2000"/>
            </a:lvl5pPr>
            <a:lvl6pPr marL="2743200" lvl="5" indent="-355600" algn="l">
              <a:spcBef>
                <a:spcPts val="400"/>
              </a:spcBef>
              <a:spcAft>
                <a:spcPts val="0"/>
              </a:spcAft>
              <a:buClr>
                <a:schemeClr val="dk1"/>
              </a:buClr>
              <a:buSzPts val="2000"/>
              <a:buFont typeface="Arial"/>
              <a:buChar char="»"/>
              <a:defRPr sz="2000"/>
            </a:lvl6pPr>
            <a:lvl7pPr marL="3200400" lvl="6" indent="-355600" algn="l">
              <a:spcBef>
                <a:spcPts val="400"/>
              </a:spcBef>
              <a:spcAft>
                <a:spcPts val="0"/>
              </a:spcAft>
              <a:buClr>
                <a:schemeClr val="dk1"/>
              </a:buClr>
              <a:buSzPts val="2000"/>
              <a:buFont typeface="Arial"/>
              <a:buChar char="»"/>
              <a:defRPr sz="2000"/>
            </a:lvl7pPr>
            <a:lvl8pPr marL="3657600" lvl="7" indent="-355600" algn="l">
              <a:spcBef>
                <a:spcPts val="400"/>
              </a:spcBef>
              <a:spcAft>
                <a:spcPts val="0"/>
              </a:spcAft>
              <a:buClr>
                <a:schemeClr val="dk1"/>
              </a:buClr>
              <a:buSzPts val="2000"/>
              <a:buFont typeface="Arial"/>
              <a:buChar char="»"/>
              <a:defRPr sz="2000"/>
            </a:lvl8pPr>
            <a:lvl9pPr marL="4114800" lvl="8" indent="-355600" algn="l">
              <a:spcBef>
                <a:spcPts val="400"/>
              </a:spcBef>
              <a:spcAft>
                <a:spcPts val="0"/>
              </a:spcAft>
              <a:buClr>
                <a:schemeClr val="dk1"/>
              </a:buClr>
              <a:buSzPts val="2000"/>
              <a:buFont typeface="Arial"/>
              <a:buChar char="»"/>
              <a:defRPr sz="2000"/>
            </a:lvl9pPr>
          </a:lstStyle>
          <a:p>
            <a:endParaRPr/>
          </a:p>
        </p:txBody>
      </p:sp>
      <p:sp>
        <p:nvSpPr>
          <p:cNvPr id="49" name="Google Shape;49;p8"/>
          <p:cNvSpPr txBox="1">
            <a:spLocks noGrp="1"/>
          </p:cNvSpPr>
          <p:nvPr>
            <p:ph type="body" idx="2"/>
          </p:nvPr>
        </p:nvSpPr>
        <p:spPr>
          <a:xfrm>
            <a:off x="762000" y="1852613"/>
            <a:ext cx="5010150" cy="6059487"/>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Font typeface="Arial"/>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endParaRPr/>
          </a:p>
        </p:txBody>
      </p:sp>
      <p:sp>
        <p:nvSpPr>
          <p:cNvPr id="50" name="Google Shape;50;p8"/>
          <p:cNvSpPr txBox="1">
            <a:spLocks noGrp="1"/>
          </p:cNvSpPr>
          <p:nvPr>
            <p:ph type="dt" idx="10"/>
          </p:nvPr>
        </p:nvSpPr>
        <p:spPr>
          <a:xfrm>
            <a:off x="760412" y="8064500"/>
            <a:ext cx="355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8"/>
          <p:cNvSpPr txBox="1">
            <a:spLocks noGrp="1"/>
          </p:cNvSpPr>
          <p:nvPr>
            <p:ph type="ftr" idx="11"/>
          </p:nvPr>
        </p:nvSpPr>
        <p:spPr>
          <a:xfrm>
            <a:off x="5202237" y="8064500"/>
            <a:ext cx="482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8"/>
          <p:cNvSpPr txBox="1">
            <a:spLocks noGrp="1"/>
          </p:cNvSpPr>
          <p:nvPr>
            <p:ph type="sldNum" idx="12"/>
          </p:nvPr>
        </p:nvSpPr>
        <p:spPr>
          <a:xfrm>
            <a:off x="10914062" y="8064500"/>
            <a:ext cx="3556000" cy="6159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Только заголовок" type="titleOnly">
  <p:cSld name="TITLE_ONLY">
    <p:spTree>
      <p:nvGrpSpPr>
        <p:cNvPr id="1" name="Shape 53"/>
        <p:cNvGrpSpPr/>
        <p:nvPr/>
      </p:nvGrpSpPr>
      <p:grpSpPr>
        <a:xfrm>
          <a:off x="0" y="0"/>
          <a:ext cx="0" cy="0"/>
          <a:chOff x="0" y="0"/>
          <a:chExt cx="0" cy="0"/>
        </a:xfrm>
      </p:grpSpPr>
      <p:sp>
        <p:nvSpPr>
          <p:cNvPr id="54" name="Google Shape;54;p9"/>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5" name="Google Shape;55;p9"/>
          <p:cNvSpPr txBox="1">
            <a:spLocks noGrp="1"/>
          </p:cNvSpPr>
          <p:nvPr>
            <p:ph type="dt" idx="10"/>
          </p:nvPr>
        </p:nvSpPr>
        <p:spPr>
          <a:xfrm>
            <a:off x="760412" y="8064500"/>
            <a:ext cx="355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9"/>
          <p:cNvSpPr txBox="1">
            <a:spLocks noGrp="1"/>
          </p:cNvSpPr>
          <p:nvPr>
            <p:ph type="ftr" idx="11"/>
          </p:nvPr>
        </p:nvSpPr>
        <p:spPr>
          <a:xfrm>
            <a:off x="5202237" y="8064500"/>
            <a:ext cx="482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9"/>
          <p:cNvSpPr txBox="1">
            <a:spLocks noGrp="1"/>
          </p:cNvSpPr>
          <p:nvPr>
            <p:ph type="sldNum" idx="12"/>
          </p:nvPr>
        </p:nvSpPr>
        <p:spPr>
          <a:xfrm>
            <a:off x="10914062" y="8064500"/>
            <a:ext cx="3556000" cy="6159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Сравнение" type="twoTxTwoObj">
  <p:cSld name="TWO_OBJECTS_WITH_TEXT">
    <p:spTree>
      <p:nvGrpSpPr>
        <p:cNvPr id="1" name="Shape 58"/>
        <p:cNvGrpSpPr/>
        <p:nvPr/>
      </p:nvGrpSpPr>
      <p:grpSpPr>
        <a:xfrm>
          <a:off x="0" y="0"/>
          <a:ext cx="0" cy="0"/>
          <a:chOff x="0" y="0"/>
          <a:chExt cx="0" cy="0"/>
        </a:xfrm>
      </p:grpSpPr>
      <p:sp>
        <p:nvSpPr>
          <p:cNvPr id="59" name="Google Shape;59;p10"/>
          <p:cNvSpPr txBox="1">
            <a:spLocks noGrp="1"/>
          </p:cNvSpPr>
          <p:nvPr>
            <p:ph type="title"/>
          </p:nvPr>
        </p:nvSpPr>
        <p:spPr>
          <a:xfrm>
            <a:off x="762000" y="354013"/>
            <a:ext cx="13706474" cy="147637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0" name="Google Shape;60;p10"/>
          <p:cNvSpPr txBox="1">
            <a:spLocks noGrp="1"/>
          </p:cNvSpPr>
          <p:nvPr>
            <p:ph type="body" idx="1"/>
          </p:nvPr>
        </p:nvSpPr>
        <p:spPr>
          <a:xfrm>
            <a:off x="762000" y="1982788"/>
            <a:ext cx="6729413" cy="825500"/>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61" name="Google Shape;61;p10"/>
          <p:cNvSpPr txBox="1">
            <a:spLocks noGrp="1"/>
          </p:cNvSpPr>
          <p:nvPr>
            <p:ph type="body" idx="2"/>
          </p:nvPr>
        </p:nvSpPr>
        <p:spPr>
          <a:xfrm>
            <a:off x="762000" y="2808288"/>
            <a:ext cx="6729413" cy="5103812"/>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Font typeface="Arial"/>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62" name="Google Shape;62;p10"/>
          <p:cNvSpPr txBox="1">
            <a:spLocks noGrp="1"/>
          </p:cNvSpPr>
          <p:nvPr>
            <p:ph type="body" idx="3"/>
          </p:nvPr>
        </p:nvSpPr>
        <p:spPr>
          <a:xfrm>
            <a:off x="7737475" y="1982788"/>
            <a:ext cx="6731000" cy="825500"/>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63" name="Google Shape;63;p10"/>
          <p:cNvSpPr txBox="1">
            <a:spLocks noGrp="1"/>
          </p:cNvSpPr>
          <p:nvPr>
            <p:ph type="body" idx="4"/>
          </p:nvPr>
        </p:nvSpPr>
        <p:spPr>
          <a:xfrm>
            <a:off x="7737475" y="2808288"/>
            <a:ext cx="6731000" cy="5103812"/>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Font typeface="Arial"/>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64" name="Google Shape;64;p10"/>
          <p:cNvSpPr txBox="1">
            <a:spLocks noGrp="1"/>
          </p:cNvSpPr>
          <p:nvPr>
            <p:ph type="dt" idx="10"/>
          </p:nvPr>
        </p:nvSpPr>
        <p:spPr>
          <a:xfrm>
            <a:off x="760412" y="8064500"/>
            <a:ext cx="355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10"/>
          <p:cNvSpPr txBox="1">
            <a:spLocks noGrp="1"/>
          </p:cNvSpPr>
          <p:nvPr>
            <p:ph type="ftr" idx="11"/>
          </p:nvPr>
        </p:nvSpPr>
        <p:spPr>
          <a:xfrm>
            <a:off x="5202237" y="8064500"/>
            <a:ext cx="482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0"/>
          <p:cNvSpPr txBox="1">
            <a:spLocks noGrp="1"/>
          </p:cNvSpPr>
          <p:nvPr>
            <p:ph type="sldNum" idx="12"/>
          </p:nvPr>
        </p:nvSpPr>
        <p:spPr>
          <a:xfrm>
            <a:off x="10914062" y="8064500"/>
            <a:ext cx="3556000" cy="6159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760412" y="2066925"/>
            <a:ext cx="13709650" cy="5845175"/>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 name="Google Shape;8;p1"/>
          <p:cNvSpPr txBox="1">
            <a:spLocks noGrp="1"/>
          </p:cNvSpPr>
          <p:nvPr>
            <p:ph type="dt" idx="10"/>
          </p:nvPr>
        </p:nvSpPr>
        <p:spPr>
          <a:xfrm>
            <a:off x="760412" y="8064500"/>
            <a:ext cx="3556000" cy="61595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1"/>
          <p:cNvSpPr txBox="1">
            <a:spLocks noGrp="1"/>
          </p:cNvSpPr>
          <p:nvPr>
            <p:ph type="ftr" idx="11"/>
          </p:nvPr>
        </p:nvSpPr>
        <p:spPr>
          <a:xfrm>
            <a:off x="5202237" y="8064500"/>
            <a:ext cx="4826000" cy="61595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1"/>
          <p:cNvSpPr txBox="1">
            <a:spLocks noGrp="1"/>
          </p:cNvSpPr>
          <p:nvPr>
            <p:ph type="sldNum" idx="12"/>
          </p:nvPr>
        </p:nvSpPr>
        <p:spPr>
          <a:xfrm>
            <a:off x="10914062" y="8064500"/>
            <a:ext cx="3556000" cy="6159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solidFill>
                <a:srgbClr val="000000"/>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notesSlide" Target="../notesSlides/notesSlide5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D12EC32B-54B6-4A43-891D-19B36C4BDB00}"/>
              </a:ext>
            </a:extLst>
          </p:cNvPr>
          <p:cNvSpPr>
            <a:spLocks noGrp="1"/>
          </p:cNvSpPr>
          <p:nvPr>
            <p:ph type="ctrTitle"/>
          </p:nvPr>
        </p:nvSpPr>
        <p:spPr>
          <a:xfrm>
            <a:off x="554508" y="2166873"/>
            <a:ext cx="12066085" cy="4321442"/>
          </a:xfrm>
        </p:spPr>
        <p:txBody>
          <a:bodyPr/>
          <a:lstStyle/>
          <a:p>
            <a:r>
              <a:rPr lang="ru-RU" dirty="0"/>
              <a:t>Тема: </a:t>
            </a:r>
            <a:r>
              <a:rPr lang="ru-RU" dirty="0" smtClean="0"/>
              <a:t>Начало движения, маневрирование.</a:t>
            </a:r>
            <a:r>
              <a:rPr lang="ru-RU" dirty="0"/>
              <a:t/>
            </a:r>
            <a:br>
              <a:rPr lang="ru-RU" dirty="0"/>
            </a:br>
            <a:r>
              <a:rPr lang="ru-RU" dirty="0"/>
              <a:t> </a:t>
            </a:r>
          </a:p>
        </p:txBody>
      </p:sp>
      <p:sp>
        <p:nvSpPr>
          <p:cNvPr id="3" name="Подзаголовок 2">
            <a:extLst>
              <a:ext uri="{FF2B5EF4-FFF2-40B4-BE49-F238E27FC236}">
                <a16:creationId xmlns="" xmlns:a16="http://schemas.microsoft.com/office/drawing/2014/main" id="{49D60216-2631-43AE-87C9-1CFAFF6283C7}"/>
              </a:ext>
            </a:extLst>
          </p:cNvPr>
          <p:cNvSpPr>
            <a:spLocks noGrp="1"/>
          </p:cNvSpPr>
          <p:nvPr>
            <p:ph type="subTitle" idx="1"/>
          </p:nvPr>
        </p:nvSpPr>
        <p:spPr>
          <a:xfrm>
            <a:off x="3324376" y="6664507"/>
            <a:ext cx="9702602" cy="1416574"/>
          </a:xfrm>
        </p:spPr>
        <p:txBody>
          <a:bodyPr>
            <a:normAutofit/>
          </a:bodyPr>
          <a:lstStyle/>
          <a:p>
            <a:r>
              <a:rPr lang="ru-RU" dirty="0" smtClean="0"/>
              <a:t>Выполнил: Жданов </a:t>
            </a:r>
            <a:r>
              <a:rPr lang="ru-RU" smtClean="0"/>
              <a:t>Артем Сергеевич</a:t>
            </a:r>
            <a:endParaRPr lang="ru-RU" dirty="0"/>
          </a:p>
        </p:txBody>
      </p:sp>
      <p:sp>
        <p:nvSpPr>
          <p:cNvPr id="5" name="TextBox 4">
            <a:extLst>
              <a:ext uri="{FF2B5EF4-FFF2-40B4-BE49-F238E27FC236}">
                <a16:creationId xmlns="" xmlns:a16="http://schemas.microsoft.com/office/drawing/2014/main" id="{184E0C20-E298-4AF4-ACDE-EF079A9562C5}"/>
              </a:ext>
            </a:extLst>
          </p:cNvPr>
          <p:cNvSpPr txBox="1"/>
          <p:nvPr/>
        </p:nvSpPr>
        <p:spPr>
          <a:xfrm>
            <a:off x="997429" y="538851"/>
            <a:ext cx="10959741" cy="675705"/>
          </a:xfrm>
          <a:prstGeom prst="rect">
            <a:avLst/>
          </a:prstGeom>
          <a:noFill/>
        </p:spPr>
        <p:txBody>
          <a:bodyPr wrap="square" lIns="115617" tIns="57808" rIns="115617" bIns="57808" rtlCol="0">
            <a:spAutoFit/>
          </a:bodyPr>
          <a:lstStyle/>
          <a:p>
            <a:pPr algn="ctr"/>
            <a:r>
              <a:rPr lang="ru-RU" sz="3500" dirty="0"/>
              <a:t>ОГАПОУ Борисовский </a:t>
            </a:r>
            <a:r>
              <a:rPr lang="ru-RU" sz="3500" dirty="0" err="1"/>
              <a:t>агромеханический</a:t>
            </a:r>
            <a:r>
              <a:rPr lang="ru-RU" sz="3500" dirty="0"/>
              <a:t> </a:t>
            </a:r>
            <a:r>
              <a:rPr lang="ru-RU" sz="3500" dirty="0" smtClean="0"/>
              <a:t>техникум.</a:t>
            </a:r>
            <a:endParaRPr lang="ru-RU" sz="3500" dirty="0"/>
          </a:p>
        </p:txBody>
      </p:sp>
    </p:spTree>
    <p:extLst>
      <p:ext uri="{BB962C8B-B14F-4D97-AF65-F5344CB8AC3E}">
        <p14:creationId xmlns:p14="http://schemas.microsoft.com/office/powerpoint/2010/main" val="1195537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1"/>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0" algn="l" rtl="0">
              <a:lnSpc>
                <a:spcPct val="100000"/>
              </a:lnSpc>
              <a:spcBef>
                <a:spcPts val="0"/>
              </a:spcBef>
              <a:spcAft>
                <a:spcPts val="0"/>
              </a:spcAft>
              <a:buClr>
                <a:schemeClr val="dk1"/>
              </a:buClr>
              <a:buSzPts val="5400"/>
              <a:buFont typeface="Arial"/>
              <a:buNone/>
            </a:pPr>
            <a:endParaRPr sz="5400" b="0" i="0" u="none" strike="noStrike" cap="none">
              <a:solidFill>
                <a:schemeClr val="dk1"/>
              </a:solidFill>
              <a:latin typeface="Arial"/>
              <a:ea typeface="Arial"/>
              <a:cs typeface="Arial"/>
              <a:sym typeface="Arial"/>
            </a:endParaRPr>
          </a:p>
          <a:p>
            <a:pPr marL="342900" marR="0" lvl="0" indent="-342900" algn="l" rtl="0">
              <a:lnSpc>
                <a:spcPct val="100000"/>
              </a:lnSpc>
              <a:spcBef>
                <a:spcPts val="1080"/>
              </a:spcBef>
              <a:spcAft>
                <a:spcPts val="0"/>
              </a:spcAft>
              <a:buClr>
                <a:schemeClr val="dk1"/>
              </a:buClr>
              <a:buSzPts val="5400"/>
              <a:buFont typeface="Arial"/>
              <a:buChar char="•"/>
            </a:pPr>
            <a:r>
              <a:rPr lang="en-US" sz="5400" b="0" i="0" u="none" strike="noStrike" cap="none">
                <a:solidFill>
                  <a:schemeClr val="dk1"/>
                </a:solidFill>
                <a:latin typeface="Arial"/>
                <a:ea typeface="Arial"/>
                <a:cs typeface="Arial"/>
                <a:sym typeface="Arial"/>
              </a:rPr>
              <a:t>Вы собираетесь начать движение от тротуара после остановки (или стоянки). Включили указатели поворота, посмотрели в зеркало заднего вида (или обернулись) и уступили машинам, проезжающим мимо вас.</a:t>
            </a:r>
            <a:r>
              <a:rPr lang="en-US" sz="2800" b="0" i="0" u="none" strike="noStrike" cap="none">
                <a:solidFill>
                  <a:schemeClr val="dk1"/>
                </a:solidFill>
                <a:latin typeface="Arial"/>
                <a:ea typeface="Arial"/>
                <a:cs typeface="Arial"/>
                <a:sym typeface="Arial"/>
              </a:rPr>
              <a:t> </a:t>
            </a:r>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2"/>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135" name="Google Shape;135;p22" descr="pddpj_147"/>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23"/>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90000"/>
              </a:lnSpc>
              <a:spcBef>
                <a:spcPts val="0"/>
              </a:spcBef>
              <a:spcAft>
                <a:spcPts val="0"/>
              </a:spcAft>
              <a:buClr>
                <a:schemeClr val="dk1"/>
              </a:buClr>
              <a:buSzPts val="3200"/>
              <a:buFont typeface="Arial"/>
              <a:buNone/>
            </a:pPr>
            <a:r>
              <a:rPr lang="en-US" sz="3200" b="0" i="0" u="none" strike="noStrike" cap="none">
                <a:solidFill>
                  <a:schemeClr val="dk1"/>
                </a:solidFill>
                <a:latin typeface="Arial"/>
                <a:ea typeface="Arial"/>
                <a:cs typeface="Arial"/>
                <a:sym typeface="Arial"/>
              </a:rPr>
              <a:t>       </a:t>
            </a:r>
            <a:r>
              <a:rPr lang="en-US" sz="8000" b="0" i="0" u="none" strike="noStrike" cap="none">
                <a:solidFill>
                  <a:schemeClr val="dk1"/>
                </a:solidFill>
                <a:latin typeface="Arial"/>
                <a:ea typeface="Arial"/>
                <a:cs typeface="Arial"/>
                <a:sym typeface="Arial"/>
              </a:rPr>
              <a:t>При перестроении водитель          должен уступить дорогу транспортным средствам, движущимся попутно без изменения направления движения.</a:t>
            </a:r>
            <a:r>
              <a:rPr lang="en-US" sz="6000" b="0" i="0" u="none" strike="noStrike" cap="none">
                <a:solidFill>
                  <a:schemeClr val="dk1"/>
                </a:solidFill>
                <a:latin typeface="Arial"/>
                <a:ea typeface="Arial"/>
                <a:cs typeface="Arial"/>
                <a:sym typeface="Arial"/>
              </a:rPr>
              <a:t> </a:t>
            </a:r>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4"/>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146" name="Google Shape;146;p24" descr="pdd_128"/>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5"/>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100000"/>
              </a:lnSpc>
              <a:spcBef>
                <a:spcPts val="0"/>
              </a:spcBef>
              <a:spcAft>
                <a:spcPts val="0"/>
              </a:spcAft>
              <a:buClr>
                <a:schemeClr val="dk1"/>
              </a:buClr>
              <a:buSzPts val="6600"/>
              <a:buFont typeface="Arial"/>
              <a:buNone/>
            </a:pPr>
            <a:r>
              <a:rPr lang="en-US" sz="6600" b="0" i="0" u="none" strike="noStrike" cap="none">
                <a:solidFill>
                  <a:schemeClr val="dk1"/>
                </a:solidFill>
                <a:latin typeface="Arial"/>
                <a:ea typeface="Arial"/>
                <a:cs typeface="Arial"/>
                <a:sym typeface="Arial"/>
              </a:rPr>
              <a:t>При одновременном перестроении транспортных средств, движущихся попутно, водитель должен уступить дорогу транспортному средству, находящемуся справа.</a:t>
            </a:r>
            <a:r>
              <a:rPr lang="en-US" sz="6000" b="0" i="0" u="none" strike="noStrike" cap="none">
                <a:solidFill>
                  <a:schemeClr val="dk1"/>
                </a:solidFill>
                <a:latin typeface="Arial"/>
                <a:ea typeface="Arial"/>
                <a:cs typeface="Arial"/>
                <a:sym typeface="Arial"/>
              </a:rPr>
              <a:t> </a:t>
            </a:r>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6"/>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157" name="Google Shape;157;p26" descr="pdd_129"/>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27"/>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163" name="Google Shape;163;p27" descr="pddpj_152"/>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28"/>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5200"/>
              <a:buFont typeface="Arial"/>
              <a:buChar char="•"/>
            </a:pPr>
            <a:r>
              <a:rPr lang="en-US" sz="5200" b="0" i="0" u="none" strike="noStrike" cap="none">
                <a:solidFill>
                  <a:schemeClr val="dk1"/>
                </a:solidFill>
                <a:latin typeface="Arial"/>
                <a:ea typeface="Arial"/>
                <a:cs typeface="Arial"/>
                <a:sym typeface="Arial"/>
              </a:rPr>
              <a:t>Перед поворотом направо, налево или разворотом водитель обязан заблаговременно занять соответствующее крайнее положение на проезжей части, предназначенной для движения в данном направлении, кроме случаев, когда совершается поворот при въезде на перекресток, где организовано круговое движение.</a:t>
            </a:r>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29"/>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174" name="Google Shape;174;p29" descr="pdd_213"/>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30"/>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180" name="Google Shape;180;p30" descr="pddpj_153"/>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3"/>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100000"/>
              </a:lnSpc>
              <a:spcBef>
                <a:spcPts val="0"/>
              </a:spcBef>
              <a:spcAft>
                <a:spcPts val="0"/>
              </a:spcAft>
              <a:buClr>
                <a:schemeClr val="dk1"/>
              </a:buClr>
              <a:buSzPts val="3600"/>
              <a:buFont typeface="Arial"/>
              <a:buNone/>
            </a:pPr>
            <a:r>
              <a:rPr lang="en-US" sz="3600" b="1" i="0" u="none" strike="noStrike" cap="none">
                <a:solidFill>
                  <a:schemeClr val="dk1"/>
                </a:solidFill>
                <a:latin typeface="Arial"/>
                <a:ea typeface="Arial"/>
                <a:cs typeface="Arial"/>
                <a:sym typeface="Arial"/>
              </a:rPr>
              <a:t>        </a:t>
            </a:r>
            <a:endParaRPr/>
          </a:p>
          <a:p>
            <a:pPr marL="342900" marR="0" lvl="0" indent="-342900" algn="ctr" rtl="0">
              <a:lnSpc>
                <a:spcPct val="100000"/>
              </a:lnSpc>
              <a:spcBef>
                <a:spcPts val="880"/>
              </a:spcBef>
              <a:spcAft>
                <a:spcPts val="0"/>
              </a:spcAft>
              <a:buClr>
                <a:schemeClr val="dk1"/>
              </a:buClr>
              <a:buSzPts val="3600"/>
              <a:buFont typeface="Arial"/>
              <a:buNone/>
            </a:pPr>
            <a:r>
              <a:rPr lang="en-US" sz="3600" b="1" i="0" u="none" strike="noStrike" cap="none">
                <a:solidFill>
                  <a:schemeClr val="dk1"/>
                </a:solidFill>
                <a:latin typeface="Arial"/>
                <a:ea typeface="Arial"/>
                <a:cs typeface="Arial"/>
                <a:sym typeface="Arial"/>
              </a:rPr>
              <a:t> </a:t>
            </a:r>
            <a:r>
              <a:rPr lang="en-US" sz="4400" b="1" i="0" u="none" strike="noStrike" cap="none">
                <a:solidFill>
                  <a:schemeClr val="dk1"/>
                </a:solidFill>
                <a:latin typeface="Arial"/>
                <a:ea typeface="Arial"/>
                <a:cs typeface="Arial"/>
                <a:sym typeface="Arial"/>
              </a:rPr>
              <a:t>Перед началом движения, перестроением, поворотом (разворотом) и остановкой водитель обязан подавать сигналы световыми указателями поворота соответствующего направления, а если они отсутствуют или неисправны – рукой. </a:t>
            </a:r>
            <a:endParaRPr/>
          </a:p>
          <a:p>
            <a:pPr marL="342900" marR="0" lvl="0" indent="-342900" algn="ctr" rtl="0">
              <a:lnSpc>
                <a:spcPct val="100000"/>
              </a:lnSpc>
              <a:spcBef>
                <a:spcPts val="880"/>
              </a:spcBef>
              <a:spcAft>
                <a:spcPts val="0"/>
              </a:spcAft>
              <a:buClr>
                <a:schemeClr val="dk1"/>
              </a:buClr>
              <a:buSzPts val="4400"/>
              <a:buFont typeface="Arial"/>
              <a:buNone/>
            </a:pPr>
            <a:r>
              <a:rPr lang="en-US" sz="4400" b="1" i="0" u="none" strike="noStrike" cap="none">
                <a:solidFill>
                  <a:schemeClr val="dk1"/>
                </a:solidFill>
                <a:latin typeface="Arial"/>
                <a:ea typeface="Arial"/>
                <a:cs typeface="Arial"/>
                <a:sym typeface="Arial"/>
              </a:rPr>
              <a:t>При этом маневр должен быть безопасен и не создавать помех другим участникам движения.</a:t>
            </a:r>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31"/>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186" name="Google Shape;186;p31" descr="pddpj_158"/>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32"/>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192" name="Google Shape;192;p32" descr="pdd_214"/>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33"/>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198" name="Google Shape;198;p33" descr="pddpj_155"/>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34"/>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5400"/>
              <a:buFont typeface="Arial"/>
              <a:buChar char="•"/>
            </a:pPr>
            <a:r>
              <a:rPr lang="en-US" sz="5400" b="0" i="0" u="none" strike="noStrike" cap="none">
                <a:solidFill>
                  <a:schemeClr val="dk1"/>
                </a:solidFill>
                <a:latin typeface="Arial"/>
                <a:ea typeface="Arial"/>
                <a:cs typeface="Arial"/>
                <a:sym typeface="Arial"/>
              </a:rPr>
              <a:t>При наличии слева трамвайных путей попутного направления, расположенных на одном уровне с проезжей частью, поворот налево и разворот должны выполняться с них. </a:t>
            </a:r>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35"/>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209" name="Google Shape;209;p35" descr="pdd_215"/>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36"/>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215" name="Google Shape;215;p36" descr="pdd_216"/>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37"/>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221" name="Google Shape;221;p37" descr="pddpj_156"/>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8"/>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227" name="Google Shape;227;p38" descr="pddpj_157"/>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39"/>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80000"/>
              </a:lnSpc>
              <a:spcBef>
                <a:spcPts val="0"/>
              </a:spcBef>
              <a:spcAft>
                <a:spcPts val="0"/>
              </a:spcAft>
              <a:buClr>
                <a:srgbClr val="FF3300"/>
              </a:buClr>
              <a:buSzPts val="6600"/>
              <a:buFont typeface="Arial"/>
              <a:buNone/>
            </a:pPr>
            <a:r>
              <a:rPr lang="en-US" sz="6600" b="1" i="1" u="none" strike="noStrike" cap="none">
                <a:solidFill>
                  <a:srgbClr val="FF3300"/>
                </a:solidFill>
                <a:latin typeface="Arial"/>
                <a:ea typeface="Arial"/>
                <a:cs typeface="Arial"/>
                <a:sym typeface="Arial"/>
              </a:rPr>
              <a:t>Выезжать разрешается на трамвайные пути:</a:t>
            </a:r>
            <a:r>
              <a:rPr lang="en-US" sz="6600" b="1" i="1" u="none" strike="noStrike" cap="none">
                <a:solidFill>
                  <a:schemeClr val="dk1"/>
                </a:solidFill>
                <a:latin typeface="Arial"/>
                <a:ea typeface="Arial"/>
                <a:cs typeface="Arial"/>
                <a:sym typeface="Arial"/>
              </a:rPr>
              <a:t/>
            </a:r>
            <a:br>
              <a:rPr lang="en-US" sz="6600" b="1" i="1" u="none" strike="noStrike" cap="none">
                <a:solidFill>
                  <a:schemeClr val="dk1"/>
                </a:solidFill>
                <a:latin typeface="Arial"/>
                <a:ea typeface="Arial"/>
                <a:cs typeface="Arial"/>
                <a:sym typeface="Arial"/>
              </a:rPr>
            </a:br>
            <a:r>
              <a:rPr lang="en-US" sz="6600" b="1" i="1" u="none" strike="noStrike" cap="none">
                <a:solidFill>
                  <a:schemeClr val="dk1"/>
                </a:solidFill>
                <a:latin typeface="Arial"/>
                <a:ea typeface="Arial"/>
                <a:cs typeface="Arial"/>
                <a:sym typeface="Arial"/>
              </a:rPr>
              <a:t>  </a:t>
            </a:r>
            <a:r>
              <a:rPr lang="en-US" sz="6600" b="0" i="0" u="none" strike="noStrike" cap="none">
                <a:solidFill>
                  <a:schemeClr val="dk1"/>
                </a:solidFill>
                <a:latin typeface="Arial"/>
                <a:ea typeface="Arial"/>
                <a:cs typeface="Arial"/>
                <a:sym typeface="Arial"/>
              </a:rPr>
              <a:t>– </a:t>
            </a:r>
            <a:r>
              <a:rPr lang="en-US" sz="6600" b="1" i="1" u="none" strike="noStrike" cap="none">
                <a:solidFill>
                  <a:schemeClr val="dk1"/>
                </a:solidFill>
                <a:latin typeface="Arial"/>
                <a:ea typeface="Arial"/>
                <a:cs typeface="Arial"/>
                <a:sym typeface="Arial"/>
              </a:rPr>
              <a:t>только попутного направления;</a:t>
            </a:r>
            <a:br>
              <a:rPr lang="en-US" sz="6600" b="1" i="1" u="none" strike="noStrike" cap="none">
                <a:solidFill>
                  <a:schemeClr val="dk1"/>
                </a:solidFill>
                <a:latin typeface="Arial"/>
                <a:ea typeface="Arial"/>
                <a:cs typeface="Arial"/>
                <a:sym typeface="Arial"/>
              </a:rPr>
            </a:br>
            <a:r>
              <a:rPr lang="en-US" sz="6600" b="1" i="1" u="none" strike="noStrike" cap="none">
                <a:solidFill>
                  <a:schemeClr val="dk1"/>
                </a:solidFill>
                <a:latin typeface="Arial"/>
                <a:ea typeface="Arial"/>
                <a:cs typeface="Arial"/>
                <a:sym typeface="Arial"/>
              </a:rPr>
              <a:t>  </a:t>
            </a:r>
            <a:r>
              <a:rPr lang="en-US" sz="6600" b="0" i="0" u="none" strike="noStrike" cap="none">
                <a:solidFill>
                  <a:schemeClr val="dk1"/>
                </a:solidFill>
                <a:latin typeface="Arial"/>
                <a:ea typeface="Arial"/>
                <a:cs typeface="Arial"/>
                <a:sym typeface="Arial"/>
              </a:rPr>
              <a:t>–</a:t>
            </a:r>
            <a:r>
              <a:rPr lang="en-US" sz="6600" b="1" i="0" u="none" strike="noStrike" cap="none">
                <a:solidFill>
                  <a:schemeClr val="dk1"/>
                </a:solidFill>
                <a:latin typeface="Arial"/>
                <a:ea typeface="Arial"/>
                <a:cs typeface="Arial"/>
                <a:sym typeface="Arial"/>
              </a:rPr>
              <a:t> </a:t>
            </a:r>
            <a:r>
              <a:rPr lang="en-US" sz="6600" b="1" i="1" u="none" strike="noStrike" cap="none">
                <a:solidFill>
                  <a:schemeClr val="dk1"/>
                </a:solidFill>
                <a:latin typeface="Arial"/>
                <a:ea typeface="Arial"/>
                <a:cs typeface="Arial"/>
                <a:sym typeface="Arial"/>
              </a:rPr>
              <a:t>расположенные вровень с проезжей частью;</a:t>
            </a:r>
            <a:br>
              <a:rPr lang="en-US" sz="6600" b="1" i="1" u="none" strike="noStrike" cap="none">
                <a:solidFill>
                  <a:schemeClr val="dk1"/>
                </a:solidFill>
                <a:latin typeface="Arial"/>
                <a:ea typeface="Arial"/>
                <a:cs typeface="Arial"/>
                <a:sym typeface="Arial"/>
              </a:rPr>
            </a:br>
            <a:r>
              <a:rPr lang="en-US" sz="6600" b="1" i="1" u="none" strike="noStrike" cap="none">
                <a:solidFill>
                  <a:schemeClr val="dk1"/>
                </a:solidFill>
                <a:latin typeface="Arial"/>
                <a:ea typeface="Arial"/>
                <a:cs typeface="Arial"/>
                <a:sym typeface="Arial"/>
              </a:rPr>
              <a:t>  </a:t>
            </a:r>
            <a:r>
              <a:rPr lang="en-US" sz="6600" b="0" i="0" u="none" strike="noStrike" cap="none">
                <a:solidFill>
                  <a:schemeClr val="dk1"/>
                </a:solidFill>
                <a:latin typeface="Arial"/>
                <a:ea typeface="Arial"/>
                <a:cs typeface="Arial"/>
                <a:sym typeface="Arial"/>
              </a:rPr>
              <a:t>–</a:t>
            </a:r>
            <a:r>
              <a:rPr lang="en-US" sz="6600" b="1" i="0" u="none" strike="noStrike" cap="none">
                <a:solidFill>
                  <a:schemeClr val="dk1"/>
                </a:solidFill>
                <a:latin typeface="Arial"/>
                <a:ea typeface="Arial"/>
                <a:cs typeface="Arial"/>
                <a:sym typeface="Arial"/>
              </a:rPr>
              <a:t> </a:t>
            </a:r>
            <a:r>
              <a:rPr lang="en-US" sz="6600" b="1" i="1" u="none" strike="noStrike" cap="none">
                <a:solidFill>
                  <a:schemeClr val="dk1"/>
                </a:solidFill>
                <a:latin typeface="Arial"/>
                <a:ea typeface="Arial"/>
                <a:cs typeface="Arial"/>
                <a:sym typeface="Arial"/>
              </a:rPr>
              <a:t>пролегающие слева от вас;</a:t>
            </a:r>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Google Shape;237;p40"/>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457200" algn="l" rtl="0">
              <a:lnSpc>
                <a:spcPct val="100000"/>
              </a:lnSpc>
              <a:spcBef>
                <a:spcPts val="0"/>
              </a:spcBef>
              <a:spcAft>
                <a:spcPts val="0"/>
              </a:spcAft>
              <a:buClr>
                <a:schemeClr val="dk1"/>
              </a:buClr>
              <a:buSzPts val="7200"/>
              <a:buFont typeface="Arial"/>
              <a:buChar char="•"/>
            </a:pPr>
            <a:r>
              <a:rPr lang="en-US" sz="7200" b="0" i="0" u="none" strike="noStrike" cap="none">
                <a:solidFill>
                  <a:schemeClr val="dk1"/>
                </a:solidFill>
                <a:latin typeface="Arial"/>
                <a:ea typeface="Arial"/>
                <a:cs typeface="Arial"/>
                <a:sym typeface="Arial"/>
              </a:rPr>
              <a:t>Если установлены знаки 5.15.1 или 5.15.2 либо разметкой 1.18 то поворот налево или разворот должны выполняться справа от трамвайных линий.</a:t>
            </a:r>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4"/>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4400"/>
              <a:buFont typeface="Arial"/>
              <a:buChar char="•"/>
            </a:pPr>
            <a:r>
              <a:rPr lang="en-US" sz="4400" b="1" i="0" u="none" strike="noStrike" cap="none">
                <a:solidFill>
                  <a:schemeClr val="dk1"/>
                </a:solidFill>
                <a:latin typeface="Arial"/>
                <a:ea typeface="Arial"/>
                <a:cs typeface="Arial"/>
                <a:sym typeface="Arial"/>
              </a:rPr>
              <a:t>Сигналу левого поворота (разворота) соответствует вытянутая в стороны левая рука либо правая, вытянутая в сторону и согнутая в локте под прямым углом вверх.</a:t>
            </a:r>
            <a:endParaRPr/>
          </a:p>
          <a:p>
            <a:pPr marL="342900" marR="0" lvl="0" indent="-342900" algn="l" rtl="0">
              <a:lnSpc>
                <a:spcPct val="100000"/>
              </a:lnSpc>
              <a:spcBef>
                <a:spcPts val="880"/>
              </a:spcBef>
              <a:spcAft>
                <a:spcPts val="0"/>
              </a:spcAft>
              <a:buClr>
                <a:schemeClr val="dk1"/>
              </a:buClr>
              <a:buSzPts val="4400"/>
              <a:buFont typeface="Arial"/>
              <a:buChar char="•"/>
            </a:pPr>
            <a:r>
              <a:rPr lang="en-US" sz="4400" b="1" i="0" u="none" strike="noStrike" cap="none">
                <a:solidFill>
                  <a:schemeClr val="dk1"/>
                </a:solidFill>
                <a:latin typeface="Arial"/>
                <a:ea typeface="Arial"/>
                <a:cs typeface="Arial"/>
                <a:sym typeface="Arial"/>
              </a:rPr>
              <a:t> Сигналу правого поворота соответствует вытянутая в сторону правая рука либо левая, вытянутая в сторону и согнутая в локте под прямым углом вверх. </a:t>
            </a:r>
            <a:endParaRPr/>
          </a:p>
          <a:p>
            <a:pPr marL="342900" marR="0" lvl="0" indent="-342900" algn="l" rtl="0">
              <a:lnSpc>
                <a:spcPct val="100000"/>
              </a:lnSpc>
              <a:spcBef>
                <a:spcPts val="880"/>
              </a:spcBef>
              <a:spcAft>
                <a:spcPts val="0"/>
              </a:spcAft>
              <a:buClr>
                <a:schemeClr val="dk1"/>
              </a:buClr>
              <a:buSzPts val="4400"/>
              <a:buFont typeface="Arial"/>
              <a:buChar char="•"/>
            </a:pPr>
            <a:r>
              <a:rPr lang="en-US" sz="4400" b="1" i="0" u="none" strike="noStrike" cap="none">
                <a:solidFill>
                  <a:schemeClr val="dk1"/>
                </a:solidFill>
                <a:latin typeface="Arial"/>
                <a:ea typeface="Arial"/>
                <a:cs typeface="Arial"/>
                <a:sym typeface="Arial"/>
              </a:rPr>
              <a:t>Сигнал торможения подается поднятой вверх левой или правой рукой.</a:t>
            </a:r>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p41"/>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5400"/>
              <a:buFont typeface="Arial"/>
              <a:buChar char="•"/>
            </a:pPr>
            <a:r>
              <a:rPr lang="en-US" sz="5400" b="0" i="0" u="none" strike="noStrike" cap="none">
                <a:solidFill>
                  <a:schemeClr val="dk1"/>
                </a:solidFill>
                <a:latin typeface="Arial"/>
                <a:ea typeface="Arial"/>
                <a:cs typeface="Arial"/>
                <a:sym typeface="Arial"/>
              </a:rPr>
              <a:t>Поворот должен осуществляться таким образом, чтобы при выезде с пересечения проезжих частей транспортное средство не оказалось на стороне встречного движения.</a:t>
            </a:r>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Google Shape;247;p42"/>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248" name="Google Shape;248;p42" descr="pddpj_160"/>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Google Shape;253;p43"/>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254" name="Google Shape;254;p43" descr="pdd_217"/>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Google Shape;259;p44"/>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5400"/>
              <a:buFont typeface="Arial"/>
              <a:buChar char="•"/>
            </a:pPr>
            <a:r>
              <a:rPr lang="en-US" sz="5400" b="0" i="0" u="none" strike="noStrike" cap="none">
                <a:solidFill>
                  <a:schemeClr val="dk1"/>
                </a:solidFill>
                <a:latin typeface="Arial"/>
                <a:ea typeface="Arial"/>
                <a:cs typeface="Arial"/>
                <a:sym typeface="Arial"/>
              </a:rPr>
              <a:t>Если транспортное средство из-за своих габаритов или по другим причинам не может выполнить поворот с соблюдением требований пункта 8.5 Правил, допускается отступать от них при условии обеспечения безопасности движения и если это не создаст помех другим транспортным средствам</a:t>
            </a:r>
            <a:r>
              <a:rPr lang="en-US" sz="3600" b="0" i="0" u="none" strike="noStrike" cap="none">
                <a:solidFill>
                  <a:schemeClr val="dk1"/>
                </a:solidFill>
                <a:latin typeface="Arial"/>
                <a:ea typeface="Arial"/>
                <a:cs typeface="Arial"/>
                <a:sym typeface="Arial"/>
              </a:rPr>
              <a:t> </a:t>
            </a:r>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63"/>
        <p:cNvGrpSpPr/>
        <p:nvPr/>
      </p:nvGrpSpPr>
      <p:grpSpPr>
        <a:xfrm>
          <a:off x="0" y="0"/>
          <a:ext cx="0" cy="0"/>
          <a:chOff x="0" y="0"/>
          <a:chExt cx="0" cy="0"/>
        </a:xfrm>
      </p:grpSpPr>
      <p:sp>
        <p:nvSpPr>
          <p:cNvPr id="264" name="Google Shape;264;p45"/>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265" name="Google Shape;265;p45" descr="pdd_218"/>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Google Shape;270;p46"/>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271" name="Google Shape;271;p46" descr="pddpj_161"/>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Google Shape;276;p47"/>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81000" algn="l" rtl="0">
              <a:lnSpc>
                <a:spcPct val="100000"/>
              </a:lnSpc>
              <a:spcBef>
                <a:spcPts val="0"/>
              </a:spcBef>
              <a:spcAft>
                <a:spcPts val="0"/>
              </a:spcAft>
              <a:buClr>
                <a:schemeClr val="dk1"/>
              </a:buClr>
              <a:buSzPts val="6000"/>
              <a:buFont typeface="Arial"/>
              <a:buChar char="•"/>
            </a:pPr>
            <a:r>
              <a:rPr lang="en-US" sz="6000" b="0" i="0" u="none" strike="noStrike" cap="none">
                <a:solidFill>
                  <a:schemeClr val="dk1"/>
                </a:solidFill>
                <a:latin typeface="Arial"/>
                <a:ea typeface="Arial"/>
                <a:cs typeface="Arial"/>
                <a:sym typeface="Arial"/>
              </a:rPr>
              <a:t>При повороте налево или развороте вне перекрестка водитель безрельсового транспортного средства обязан уступить дорогу встречным транспортным средствам и трамваю попутного направления. </a:t>
            </a:r>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Google Shape;281;p48"/>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282" name="Google Shape;282;p48" descr="pdd_219"/>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Google Shape;287;p49"/>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chemeClr val="dk1"/>
              </a:buClr>
              <a:buSzPts val="5400"/>
              <a:buFont typeface="Arial"/>
              <a:buChar char="•"/>
            </a:pPr>
            <a:r>
              <a:rPr lang="en-US" sz="5400" b="0" i="0" u="none" strike="noStrike" cap="none">
                <a:solidFill>
                  <a:schemeClr val="dk1"/>
                </a:solidFill>
                <a:latin typeface="Arial"/>
                <a:ea typeface="Arial"/>
                <a:cs typeface="Arial"/>
                <a:sym typeface="Arial"/>
              </a:rPr>
              <a:t>Если при развороте вне перекрестка ширина проезжей части недостаточна для выполнения маневра из крайнего левого положения, его допускается производить от правого края проезжей части (с правой обочины). При этом водитель должен уступить дорогу попутным и встречным транспортным средствам. </a:t>
            </a:r>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291"/>
        <p:cNvGrpSpPr/>
        <p:nvPr/>
      </p:nvGrpSpPr>
      <p:grpSpPr>
        <a:xfrm>
          <a:off x="0" y="0"/>
          <a:ext cx="0" cy="0"/>
          <a:chOff x="0" y="0"/>
          <a:chExt cx="0" cy="0"/>
        </a:xfrm>
      </p:grpSpPr>
      <p:sp>
        <p:nvSpPr>
          <p:cNvPr id="292" name="Google Shape;292;p50"/>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293" name="Google Shape;293;p50" descr="pdd_220"/>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5"/>
          <p:cNvSpPr txBox="1">
            <a:spLocks noGrp="1"/>
          </p:cNvSpPr>
          <p:nvPr>
            <p:ph type="subTitle" idx="1"/>
          </p:nvPr>
        </p:nvSpPr>
        <p:spPr>
          <a:xfrm>
            <a:off x="2282825" y="5019675"/>
            <a:ext cx="10664825" cy="2262187"/>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chemeClr val="dk1"/>
              </a:buClr>
              <a:buSzPts val="3200"/>
              <a:buFont typeface="Arial"/>
              <a:buNone/>
            </a:pPr>
            <a:endParaRPr/>
          </a:p>
        </p:txBody>
      </p:sp>
      <p:pic>
        <p:nvPicPr>
          <p:cNvPr id="95" name="Google Shape;95;p15" descr="pdd_212"/>
          <p:cNvPicPr preferRelativeResize="0">
            <a:picLocks noGrp="1"/>
          </p:cNvPicPr>
          <p:nvPr>
            <p:ph type="ctrTitle"/>
          </p:nvPr>
        </p:nvPicPr>
        <p:blipFill rotWithShape="1">
          <a:blip r:embed="rId3">
            <a:alphaModFix/>
          </a:blip>
          <a:srcRect/>
          <a:stretch/>
        </p:blipFill>
        <p:spPr>
          <a:xfrm>
            <a:off x="0" y="0"/>
            <a:ext cx="15230475" cy="9151937"/>
          </a:xfrm>
          <a:prstGeom prst="rect">
            <a:avLst/>
          </a:prstGeom>
          <a:noFill/>
          <a:ln>
            <a:noFill/>
          </a:ln>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297"/>
        <p:cNvGrpSpPr/>
        <p:nvPr/>
      </p:nvGrpSpPr>
      <p:grpSpPr>
        <a:xfrm>
          <a:off x="0" y="0"/>
          <a:ext cx="0" cy="0"/>
          <a:chOff x="0" y="0"/>
          <a:chExt cx="0" cy="0"/>
        </a:xfrm>
      </p:grpSpPr>
      <p:sp>
        <p:nvSpPr>
          <p:cNvPr id="298" name="Google Shape;298;p51"/>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81000" algn="l" rtl="0">
              <a:lnSpc>
                <a:spcPct val="100000"/>
              </a:lnSpc>
              <a:spcBef>
                <a:spcPts val="0"/>
              </a:spcBef>
              <a:spcAft>
                <a:spcPts val="0"/>
              </a:spcAft>
              <a:buClr>
                <a:schemeClr val="dk1"/>
              </a:buClr>
              <a:buSzPts val="6000"/>
              <a:buFont typeface="Arial"/>
              <a:buChar char="•"/>
            </a:pPr>
            <a:r>
              <a:rPr lang="en-US" sz="6000" b="0" i="0" u="none" strike="noStrike" cap="none">
                <a:solidFill>
                  <a:schemeClr val="dk1"/>
                </a:solidFill>
                <a:latin typeface="Arial"/>
                <a:ea typeface="Arial"/>
                <a:cs typeface="Arial"/>
                <a:sym typeface="Arial"/>
              </a:rPr>
              <a:t>В случаях, когда траектории движения транспортных средств пересекаются, а очередность проезда не оговорена Правилами, дорогу должен уступить водитель, к которому транспортное средство приближается справа.</a:t>
            </a:r>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sp>
        <p:nvSpPr>
          <p:cNvPr id="303" name="Google Shape;303;p52"/>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304" name="Google Shape;304;p52" descr="pdd_221"/>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sp>
        <p:nvSpPr>
          <p:cNvPr id="309" name="Google Shape;309;p53"/>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81000" algn="l" rtl="0">
              <a:lnSpc>
                <a:spcPct val="100000"/>
              </a:lnSpc>
              <a:spcBef>
                <a:spcPts val="0"/>
              </a:spcBef>
              <a:spcAft>
                <a:spcPts val="0"/>
              </a:spcAft>
              <a:buClr>
                <a:schemeClr val="dk1"/>
              </a:buClr>
              <a:buSzPts val="6000"/>
              <a:buFont typeface="Arial"/>
              <a:buChar char="•"/>
            </a:pPr>
            <a:r>
              <a:rPr lang="en-US" sz="6000" b="0" i="0" u="none" strike="noStrike" cap="none">
                <a:solidFill>
                  <a:schemeClr val="dk1"/>
                </a:solidFill>
                <a:latin typeface="Arial"/>
                <a:ea typeface="Arial"/>
                <a:cs typeface="Arial"/>
                <a:sym typeface="Arial"/>
              </a:rPr>
              <a:t>При наличии полосы торможения водитель, намеревающийся повернуть, должен своевременно перестроиться на эту полосу и снижать скорость только на ней.</a:t>
            </a:r>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313"/>
        <p:cNvGrpSpPr/>
        <p:nvPr/>
      </p:nvGrpSpPr>
      <p:grpSpPr>
        <a:xfrm>
          <a:off x="0" y="0"/>
          <a:ext cx="0" cy="0"/>
          <a:chOff x="0" y="0"/>
          <a:chExt cx="0" cy="0"/>
        </a:xfrm>
      </p:grpSpPr>
      <p:sp>
        <p:nvSpPr>
          <p:cNvPr id="314" name="Google Shape;314;p54"/>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315" name="Google Shape;315;p54" descr="pdd_222"/>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sp>
        <p:nvSpPr>
          <p:cNvPr id="320" name="Google Shape;320;p55"/>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4800"/>
              <a:buFont typeface="Arial"/>
              <a:buNone/>
            </a:pPr>
            <a:r>
              <a:rPr lang="en-US" sz="4800" b="1" i="0" u="none" strike="noStrike" cap="none">
                <a:solidFill>
                  <a:schemeClr val="dk1"/>
                </a:solidFill>
                <a:latin typeface="Arial"/>
                <a:ea typeface="Arial"/>
                <a:cs typeface="Arial"/>
                <a:sym typeface="Arial"/>
              </a:rPr>
              <a:t>  </a:t>
            </a:r>
            <a:r>
              <a:rPr lang="en-US" sz="5400" b="1" i="0" u="none" strike="noStrike" cap="none">
                <a:solidFill>
                  <a:schemeClr val="dk1"/>
                </a:solidFill>
                <a:latin typeface="Arial"/>
                <a:ea typeface="Arial"/>
                <a:cs typeface="Arial"/>
                <a:sym typeface="Arial"/>
              </a:rPr>
              <a:t>При наличии в месте въезда на дорогу полосы разгона водитель должен двигаться по ней и перестраиваться на соседнюю полосу, уступая дорогу транспортным средствам, движущимся по этой дороге.</a:t>
            </a:r>
            <a:endParaRPr sz="4800" b="1" i="0" u="none" strike="noStrike" cap="none">
              <a:solidFill>
                <a:schemeClr val="dk1"/>
              </a:solidFill>
              <a:latin typeface="Arial"/>
              <a:ea typeface="Arial"/>
              <a:cs typeface="Arial"/>
              <a:sym typeface="Arial"/>
            </a:endParaRPr>
          </a:p>
          <a:p>
            <a:pPr marL="342900" marR="0" lvl="0" indent="-38100" algn="l" rtl="0">
              <a:spcBef>
                <a:spcPts val="960"/>
              </a:spcBef>
              <a:spcAft>
                <a:spcPts val="0"/>
              </a:spcAft>
              <a:buClr>
                <a:schemeClr val="dk1"/>
              </a:buClr>
              <a:buSzPts val="4800"/>
              <a:buFont typeface="Arial"/>
              <a:buNone/>
            </a:pPr>
            <a:endParaRPr sz="4800" b="1" i="0" u="none">
              <a:solidFill>
                <a:schemeClr val="dk1"/>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324"/>
        <p:cNvGrpSpPr/>
        <p:nvPr/>
      </p:nvGrpSpPr>
      <p:grpSpPr>
        <a:xfrm>
          <a:off x="0" y="0"/>
          <a:ext cx="0" cy="0"/>
          <a:chOff x="0" y="0"/>
          <a:chExt cx="0" cy="0"/>
        </a:xfrm>
      </p:grpSpPr>
      <p:sp>
        <p:nvSpPr>
          <p:cNvPr id="325" name="Google Shape;325;p56"/>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sp>
        <p:nvSpPr>
          <p:cNvPr id="326" name="Google Shape;326;p56"/>
          <p:cNvSpPr txBox="1">
            <a:spLocks noGrp="1"/>
          </p:cNvSpPr>
          <p:nvPr>
            <p:ph type="body" idx="1"/>
          </p:nvPr>
        </p:nvSpPr>
        <p:spPr>
          <a:xfrm>
            <a:off x="760412" y="2066925"/>
            <a:ext cx="13709650" cy="5845175"/>
          </a:xfrm>
          <a:prstGeom prst="rect">
            <a:avLst/>
          </a:prstGeom>
          <a:noFill/>
          <a:ln>
            <a:noFill/>
          </a:ln>
        </p:spPr>
        <p:txBody>
          <a:bodyPr spcFirstLastPara="1" wrap="square" lIns="91425" tIns="45700" rIns="91425" bIns="45700" anchor="t" anchorCtr="0">
            <a:noAutofit/>
          </a:bodyPr>
          <a:lstStyle/>
          <a:p>
            <a:pPr marL="342900" lvl="0" indent="-139700" algn="l" rtl="0">
              <a:spcBef>
                <a:spcPts val="0"/>
              </a:spcBef>
              <a:spcAft>
                <a:spcPts val="0"/>
              </a:spcAft>
              <a:buClr>
                <a:schemeClr val="dk1"/>
              </a:buClr>
              <a:buSzPts val="3200"/>
              <a:buFont typeface="Arial"/>
              <a:buNone/>
            </a:pPr>
            <a:endParaRPr sz="3200">
              <a:solidFill>
                <a:schemeClr val="dk1"/>
              </a:solidFill>
              <a:latin typeface="Arial"/>
              <a:ea typeface="Arial"/>
              <a:cs typeface="Arial"/>
              <a:sym typeface="Arial"/>
            </a:endParaRPr>
          </a:p>
        </p:txBody>
      </p:sp>
      <p:pic>
        <p:nvPicPr>
          <p:cNvPr id="327" name="Google Shape;327;p56" descr="pddpj_231"/>
          <p:cNvPicPr preferRelativeResize="0"/>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331"/>
        <p:cNvGrpSpPr/>
        <p:nvPr/>
      </p:nvGrpSpPr>
      <p:grpSpPr>
        <a:xfrm>
          <a:off x="0" y="0"/>
          <a:ext cx="0" cy="0"/>
          <a:chOff x="0" y="0"/>
          <a:chExt cx="0" cy="0"/>
        </a:xfrm>
      </p:grpSpPr>
      <p:sp>
        <p:nvSpPr>
          <p:cNvPr id="332" name="Google Shape;332;p57"/>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rgbClr val="FF3300"/>
              </a:buClr>
              <a:buSzPts val="3200"/>
              <a:buFont typeface="Arial"/>
              <a:buNone/>
            </a:pPr>
            <a:r>
              <a:rPr lang="en-US" sz="3200" b="1" i="0" u="none">
                <a:solidFill>
                  <a:srgbClr val="FF3300"/>
                </a:solidFill>
                <a:latin typeface="Arial"/>
                <a:ea typeface="Arial"/>
                <a:cs typeface="Arial"/>
                <a:sym typeface="Arial"/>
              </a:rPr>
              <a:t>		</a:t>
            </a:r>
            <a:r>
              <a:rPr lang="en-US" sz="4800" b="1" i="0" u="none">
                <a:solidFill>
                  <a:srgbClr val="FF3300"/>
                </a:solidFill>
                <a:latin typeface="Arial"/>
                <a:ea typeface="Arial"/>
                <a:cs typeface="Arial"/>
                <a:sym typeface="Arial"/>
              </a:rPr>
              <a:t>	Разворот запрещается:</a:t>
            </a:r>
            <a:endParaRPr/>
          </a:p>
          <a:p>
            <a:pPr marL="342900" marR="0" lvl="0" indent="-342900" algn="l" rtl="0">
              <a:lnSpc>
                <a:spcPct val="90000"/>
              </a:lnSpc>
              <a:spcBef>
                <a:spcPts val="960"/>
              </a:spcBef>
              <a:spcAft>
                <a:spcPts val="0"/>
              </a:spcAft>
              <a:buClr>
                <a:schemeClr val="dk1"/>
              </a:buClr>
              <a:buSzPts val="4800"/>
              <a:buFont typeface="Arial"/>
              <a:buChar char="•"/>
            </a:pPr>
            <a:r>
              <a:rPr lang="en-US" sz="4800" b="0" i="0" u="none">
                <a:solidFill>
                  <a:schemeClr val="dk1"/>
                </a:solidFill>
                <a:latin typeface="Arial"/>
                <a:ea typeface="Arial"/>
                <a:cs typeface="Arial"/>
                <a:sym typeface="Arial"/>
              </a:rPr>
              <a:t>– на пешеходных переходах;</a:t>
            </a:r>
            <a:endParaRPr/>
          </a:p>
          <a:p>
            <a:pPr marL="342900" marR="0" lvl="0" indent="-342900" algn="l" rtl="0">
              <a:lnSpc>
                <a:spcPct val="90000"/>
              </a:lnSpc>
              <a:spcBef>
                <a:spcPts val="960"/>
              </a:spcBef>
              <a:spcAft>
                <a:spcPts val="0"/>
              </a:spcAft>
              <a:buClr>
                <a:schemeClr val="dk1"/>
              </a:buClr>
              <a:buSzPts val="4800"/>
              <a:buFont typeface="Arial"/>
              <a:buChar char="•"/>
            </a:pPr>
            <a:r>
              <a:rPr lang="en-US" sz="4800" b="0" i="0" u="none">
                <a:solidFill>
                  <a:schemeClr val="dk1"/>
                </a:solidFill>
                <a:latin typeface="Arial"/>
                <a:ea typeface="Arial"/>
                <a:cs typeface="Arial"/>
                <a:sym typeface="Arial"/>
              </a:rPr>
              <a:t>– в тоннелях;</a:t>
            </a:r>
            <a:endParaRPr/>
          </a:p>
          <a:p>
            <a:pPr marL="342900" marR="0" lvl="0" indent="-342900" algn="l" rtl="0">
              <a:lnSpc>
                <a:spcPct val="90000"/>
              </a:lnSpc>
              <a:spcBef>
                <a:spcPts val="960"/>
              </a:spcBef>
              <a:spcAft>
                <a:spcPts val="0"/>
              </a:spcAft>
              <a:buClr>
                <a:schemeClr val="dk1"/>
              </a:buClr>
              <a:buSzPts val="4800"/>
              <a:buFont typeface="Arial"/>
              <a:buChar char="•"/>
            </a:pPr>
            <a:r>
              <a:rPr lang="en-US" sz="4800" b="0" i="0" u="none">
                <a:solidFill>
                  <a:schemeClr val="dk1"/>
                </a:solidFill>
                <a:latin typeface="Arial"/>
                <a:ea typeface="Arial"/>
                <a:cs typeface="Arial"/>
                <a:sym typeface="Arial"/>
              </a:rPr>
              <a:t>– на мостах, путепроводах, эстакадах и под ними;</a:t>
            </a:r>
            <a:endParaRPr/>
          </a:p>
          <a:p>
            <a:pPr marL="342900" marR="0" lvl="0" indent="-342900" algn="l" rtl="0">
              <a:lnSpc>
                <a:spcPct val="90000"/>
              </a:lnSpc>
              <a:spcBef>
                <a:spcPts val="960"/>
              </a:spcBef>
              <a:spcAft>
                <a:spcPts val="0"/>
              </a:spcAft>
              <a:buClr>
                <a:schemeClr val="dk1"/>
              </a:buClr>
              <a:buSzPts val="4800"/>
              <a:buFont typeface="Arial"/>
              <a:buChar char="•"/>
            </a:pPr>
            <a:r>
              <a:rPr lang="en-US" sz="4800" b="0" i="0" u="none">
                <a:solidFill>
                  <a:schemeClr val="dk1"/>
                </a:solidFill>
                <a:latin typeface="Arial"/>
                <a:ea typeface="Arial"/>
                <a:cs typeface="Arial"/>
                <a:sym typeface="Arial"/>
              </a:rPr>
              <a:t>– на железнодорожных переездах;</a:t>
            </a:r>
            <a:endParaRPr/>
          </a:p>
          <a:p>
            <a:pPr marL="342900" marR="0" lvl="0" indent="-342900" algn="l" rtl="0">
              <a:lnSpc>
                <a:spcPct val="90000"/>
              </a:lnSpc>
              <a:spcBef>
                <a:spcPts val="960"/>
              </a:spcBef>
              <a:spcAft>
                <a:spcPts val="0"/>
              </a:spcAft>
              <a:buClr>
                <a:schemeClr val="dk1"/>
              </a:buClr>
              <a:buSzPts val="4800"/>
              <a:buFont typeface="Arial"/>
              <a:buChar char="•"/>
            </a:pPr>
            <a:r>
              <a:rPr lang="en-US" sz="4800" b="0" i="0" u="none">
                <a:solidFill>
                  <a:schemeClr val="dk1"/>
                </a:solidFill>
                <a:latin typeface="Arial"/>
                <a:ea typeface="Arial"/>
                <a:cs typeface="Arial"/>
                <a:sym typeface="Arial"/>
              </a:rPr>
              <a:t>– в местах с видимостью дороги хотя бы в одном направлении менее 100 м;</a:t>
            </a:r>
            <a:endParaRPr/>
          </a:p>
          <a:p>
            <a:pPr marL="342900" marR="0" lvl="0" indent="-342900" algn="l" rtl="0">
              <a:lnSpc>
                <a:spcPct val="90000"/>
              </a:lnSpc>
              <a:spcBef>
                <a:spcPts val="960"/>
              </a:spcBef>
              <a:spcAft>
                <a:spcPts val="0"/>
              </a:spcAft>
              <a:buClr>
                <a:schemeClr val="dk1"/>
              </a:buClr>
              <a:buSzPts val="4800"/>
              <a:buFont typeface="Arial"/>
              <a:buChar char="•"/>
            </a:pPr>
            <a:r>
              <a:rPr lang="en-US" sz="4800" b="0" i="0" u="none">
                <a:solidFill>
                  <a:schemeClr val="dk1"/>
                </a:solidFill>
                <a:latin typeface="Arial"/>
                <a:ea typeface="Arial"/>
                <a:cs typeface="Arial"/>
                <a:sym typeface="Arial"/>
              </a:rPr>
              <a:t>– в местах остановок маршрутных транспортных средств.</a:t>
            </a:r>
            <a:endParaRPr/>
          </a:p>
          <a:p>
            <a:pPr marL="342900" marR="0" lvl="0" indent="-342900" algn="l" rtl="0">
              <a:lnSpc>
                <a:spcPct val="90000"/>
              </a:lnSpc>
              <a:spcBef>
                <a:spcPts val="960"/>
              </a:spcBef>
              <a:spcAft>
                <a:spcPts val="0"/>
              </a:spcAft>
              <a:buClr>
                <a:schemeClr val="dk1"/>
              </a:buClr>
              <a:buSzPts val="4800"/>
              <a:buFont typeface="Arial"/>
              <a:buChar char="•"/>
            </a:pPr>
            <a:r>
              <a:rPr lang="en-US" sz="4800" b="0" i="0" u="none">
                <a:solidFill>
                  <a:schemeClr val="dk1"/>
                </a:solidFill>
                <a:latin typeface="Arial"/>
                <a:ea typeface="Arial"/>
                <a:cs typeface="Arial"/>
                <a:sym typeface="Arial"/>
              </a:rPr>
              <a:t>- На дорогах с односторонним движением</a:t>
            </a:r>
            <a:endParaRPr/>
          </a:p>
        </p:txBody>
      </p:sp>
      <p:sp>
        <p:nvSpPr>
          <p:cNvPr id="333" name="Google Shape;333;p57"/>
          <p:cNvSpPr/>
          <p:nvPr/>
        </p:nvSpPr>
        <p:spPr>
          <a:xfrm>
            <a:off x="1646237" y="6132512"/>
            <a:ext cx="1587" cy="1587"/>
          </a:xfrm>
          <a:custGeom>
            <a:avLst/>
            <a:gdLst/>
            <a:ahLst/>
            <a:cxnLst/>
            <a:rect l="l" t="t" r="r" b="b"/>
            <a:pathLst>
              <a:path w="1" h="1" extrusionOk="0">
                <a:moveTo>
                  <a:pt x="0" y="0"/>
                </a:moveTo>
                <a:lnTo>
                  <a:pt x="0" y="0"/>
                </a:lnTo>
              </a:path>
            </a:pathLst>
          </a:custGeom>
          <a:noFill/>
          <a:ln w="19050" cap="rnd" cmpd="sng">
            <a:solidFill>
              <a:srgbClr val="FF0000"/>
            </a:solidFill>
            <a:prstDash val="solid"/>
            <a:miter lim="800000"/>
            <a:headEnd type="none" w="med" len="med"/>
            <a:tailEnd type="none" w="med" len="med"/>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337"/>
        <p:cNvGrpSpPr/>
        <p:nvPr/>
      </p:nvGrpSpPr>
      <p:grpSpPr>
        <a:xfrm>
          <a:off x="0" y="0"/>
          <a:ext cx="0" cy="0"/>
          <a:chOff x="0" y="0"/>
          <a:chExt cx="0" cy="0"/>
        </a:xfrm>
      </p:grpSpPr>
      <p:sp>
        <p:nvSpPr>
          <p:cNvPr id="338" name="Google Shape;338;p58"/>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339" name="Google Shape;339;p58" descr="pdd_223"/>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343"/>
        <p:cNvGrpSpPr/>
        <p:nvPr/>
      </p:nvGrpSpPr>
      <p:grpSpPr>
        <a:xfrm>
          <a:off x="0" y="0"/>
          <a:ext cx="0" cy="0"/>
          <a:chOff x="0" y="0"/>
          <a:chExt cx="0" cy="0"/>
        </a:xfrm>
      </p:grpSpPr>
      <p:sp>
        <p:nvSpPr>
          <p:cNvPr id="344" name="Google Shape;344;p59"/>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345" name="Google Shape;345;p59" descr="pdd_162"/>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349"/>
        <p:cNvGrpSpPr/>
        <p:nvPr/>
      </p:nvGrpSpPr>
      <p:grpSpPr>
        <a:xfrm>
          <a:off x="0" y="0"/>
          <a:ext cx="0" cy="0"/>
          <a:chOff x="0" y="0"/>
          <a:chExt cx="0" cy="0"/>
        </a:xfrm>
      </p:grpSpPr>
      <p:sp>
        <p:nvSpPr>
          <p:cNvPr id="350" name="Google Shape;350;p60"/>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351" name="Google Shape;351;p60" descr="pdd_164"/>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6"/>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chemeClr val="dk1"/>
              </a:buClr>
              <a:buSzPts val="4800"/>
              <a:buFont typeface="Arial"/>
              <a:buChar char="•"/>
            </a:pPr>
            <a:r>
              <a:rPr lang="en-US" sz="4800" b="1" i="0" u="none" strike="noStrike" cap="none">
                <a:solidFill>
                  <a:schemeClr val="dk1"/>
                </a:solidFill>
                <a:latin typeface="Arial"/>
                <a:ea typeface="Arial"/>
                <a:cs typeface="Arial"/>
                <a:sym typeface="Arial"/>
              </a:rPr>
              <a:t>Подача сигнала указателями поворота или рукой должна производиться заблаговременно до начала выполнения маневра и прекращаться немедленно после его завершения (подача сигнала рукой может быть закончена непосредственно перед выполнением маневра). </a:t>
            </a:r>
            <a:endParaRPr/>
          </a:p>
          <a:p>
            <a:pPr marL="342900" marR="0" lvl="0" indent="-342900" algn="l" rtl="0">
              <a:lnSpc>
                <a:spcPct val="90000"/>
              </a:lnSpc>
              <a:spcBef>
                <a:spcPts val="960"/>
              </a:spcBef>
              <a:spcAft>
                <a:spcPts val="0"/>
              </a:spcAft>
              <a:buClr>
                <a:schemeClr val="dk1"/>
              </a:buClr>
              <a:buSzPts val="4800"/>
              <a:buFont typeface="Arial"/>
              <a:buChar char="•"/>
            </a:pPr>
            <a:r>
              <a:rPr lang="en-US" sz="4800" b="1" i="0" u="none" strike="noStrike" cap="none">
                <a:solidFill>
                  <a:schemeClr val="dk1"/>
                </a:solidFill>
                <a:latin typeface="Arial"/>
                <a:ea typeface="Arial"/>
                <a:cs typeface="Arial"/>
                <a:sym typeface="Arial"/>
              </a:rPr>
              <a:t>При этом сигнал не должен вводить в заблуждение других участников движения.</a:t>
            </a:r>
            <a:r>
              <a:rPr lang="en-US" sz="3200" b="0" i="0" u="none" strike="noStrike" cap="none">
                <a:solidFill>
                  <a:schemeClr val="dk1"/>
                </a:solidFill>
                <a:latin typeface="Arial"/>
                <a:ea typeface="Arial"/>
                <a:cs typeface="Arial"/>
                <a:sym typeface="Arial"/>
              </a:rPr>
              <a:t> </a:t>
            </a:r>
            <a:r>
              <a:rPr lang="en-US" sz="4800" b="1" i="0" u="none" strike="noStrike" cap="none">
                <a:solidFill>
                  <a:schemeClr val="dk1"/>
                </a:solidFill>
                <a:latin typeface="Arial"/>
                <a:ea typeface="Arial"/>
                <a:cs typeface="Arial"/>
                <a:sym typeface="Arial"/>
              </a:rPr>
              <a:t>Подача сигнала не дает водителю преимущества и не освобождает от принятия мер предосторожности</a:t>
            </a:r>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355"/>
        <p:cNvGrpSpPr/>
        <p:nvPr/>
      </p:nvGrpSpPr>
      <p:grpSpPr>
        <a:xfrm>
          <a:off x="0" y="0"/>
          <a:ext cx="0" cy="0"/>
          <a:chOff x="0" y="0"/>
          <a:chExt cx="0" cy="0"/>
        </a:xfrm>
      </p:grpSpPr>
      <p:sp>
        <p:nvSpPr>
          <p:cNvPr id="356" name="Google Shape;356;p61"/>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357" name="Google Shape;357;p61" descr="pdd_163"/>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361"/>
        <p:cNvGrpSpPr/>
        <p:nvPr/>
      </p:nvGrpSpPr>
      <p:grpSpPr>
        <a:xfrm>
          <a:off x="0" y="0"/>
          <a:ext cx="0" cy="0"/>
          <a:chOff x="0" y="0"/>
          <a:chExt cx="0" cy="0"/>
        </a:xfrm>
      </p:grpSpPr>
      <p:sp>
        <p:nvSpPr>
          <p:cNvPr id="362" name="Google Shape;362;p62"/>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363" name="Google Shape;363;p62" descr="pdd_224"/>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sp>
        <p:nvSpPr>
          <p:cNvPr id="368" name="Google Shape;368;p63"/>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sp>
        <p:nvSpPr>
          <p:cNvPr id="369" name="Google Shape;369;p63"/>
          <p:cNvSpPr txBox="1">
            <a:spLocks noGrp="1"/>
          </p:cNvSpPr>
          <p:nvPr>
            <p:ph type="body" idx="1"/>
          </p:nvPr>
        </p:nvSpPr>
        <p:spPr>
          <a:xfrm>
            <a:off x="760412" y="2066925"/>
            <a:ext cx="13709650" cy="5845175"/>
          </a:xfrm>
          <a:prstGeom prst="rect">
            <a:avLst/>
          </a:prstGeom>
          <a:noFill/>
          <a:ln>
            <a:noFill/>
          </a:ln>
        </p:spPr>
        <p:txBody>
          <a:bodyPr spcFirstLastPara="1" wrap="square" lIns="91425" tIns="45700" rIns="91425" bIns="45700" anchor="t" anchorCtr="0">
            <a:noAutofit/>
          </a:bodyPr>
          <a:lstStyle/>
          <a:p>
            <a:pPr marL="342900" lvl="0" indent="-139700" algn="l" rtl="0">
              <a:spcBef>
                <a:spcPts val="0"/>
              </a:spcBef>
              <a:spcAft>
                <a:spcPts val="0"/>
              </a:spcAft>
              <a:buClr>
                <a:schemeClr val="dk1"/>
              </a:buClr>
              <a:buSzPts val="3200"/>
              <a:buFont typeface="Arial"/>
              <a:buNone/>
            </a:pPr>
            <a:endParaRPr sz="3200">
              <a:solidFill>
                <a:schemeClr val="dk1"/>
              </a:solidFill>
              <a:latin typeface="Arial"/>
              <a:ea typeface="Arial"/>
              <a:cs typeface="Arial"/>
              <a:sym typeface="Arial"/>
            </a:endParaRPr>
          </a:p>
        </p:txBody>
      </p:sp>
      <p:pic>
        <p:nvPicPr>
          <p:cNvPr id="370" name="Google Shape;370;p63" descr="pddpj_150"/>
          <p:cNvPicPr preferRelativeResize="0"/>
          <p:nvPr/>
        </p:nvPicPr>
        <p:blipFill rotWithShape="1">
          <a:blip r:embed="rId3">
            <a:alphaModFix/>
          </a:blip>
          <a:srcRect/>
          <a:stretch/>
        </p:blipFill>
        <p:spPr>
          <a:xfrm>
            <a:off x="0" y="0"/>
            <a:ext cx="15230475" cy="8856662"/>
          </a:xfrm>
          <a:prstGeom prst="rect">
            <a:avLst/>
          </a:prstGeom>
          <a:noFill/>
          <a:ln>
            <a:noFill/>
          </a:ln>
        </p:spPr>
      </p:pic>
      <p:sp>
        <p:nvSpPr>
          <p:cNvPr id="371" name="Google Shape;371;p63"/>
          <p:cNvSpPr/>
          <p:nvPr/>
        </p:nvSpPr>
        <p:spPr>
          <a:xfrm>
            <a:off x="5840412" y="6069012"/>
            <a:ext cx="3524250" cy="1589087"/>
          </a:xfrm>
          <a:custGeom>
            <a:avLst/>
            <a:gdLst/>
            <a:ahLst/>
            <a:cxnLst/>
            <a:rect l="l" t="t" r="r" b="b"/>
            <a:pathLst>
              <a:path w="5875" h="3414" extrusionOk="0">
                <a:moveTo>
                  <a:pt x="4723" y="3413"/>
                </a:moveTo>
                <a:cubicBezTo>
                  <a:pt x="4723" y="3393"/>
                  <a:pt x="4723" y="3387"/>
                  <a:pt x="4723" y="3374"/>
                </a:cubicBezTo>
                <a:cubicBezTo>
                  <a:pt x="4745" y="3350"/>
                  <a:pt x="4741" y="3368"/>
                  <a:pt x="4763" y="3334"/>
                </a:cubicBezTo>
                <a:cubicBezTo>
                  <a:pt x="4768" y="3327"/>
                  <a:pt x="4794" y="3303"/>
                  <a:pt x="4802" y="3294"/>
                </a:cubicBezTo>
                <a:cubicBezTo>
                  <a:pt x="4816" y="3278"/>
                  <a:pt x="4857" y="3243"/>
                  <a:pt x="4862" y="3235"/>
                </a:cubicBezTo>
                <a:cubicBezTo>
                  <a:pt x="4876" y="3214"/>
                  <a:pt x="4888" y="3171"/>
                  <a:pt x="4902" y="3155"/>
                </a:cubicBezTo>
                <a:cubicBezTo>
                  <a:pt x="4930" y="3123"/>
                  <a:pt x="4980" y="3093"/>
                  <a:pt x="5001" y="3076"/>
                </a:cubicBezTo>
                <a:cubicBezTo>
                  <a:pt x="5018" y="3062"/>
                  <a:pt x="5034" y="3034"/>
                  <a:pt x="5060" y="3016"/>
                </a:cubicBezTo>
                <a:cubicBezTo>
                  <a:pt x="5089" y="2996"/>
                  <a:pt x="5129" y="2979"/>
                  <a:pt x="5160" y="2957"/>
                </a:cubicBezTo>
                <a:cubicBezTo>
                  <a:pt x="5177" y="2945"/>
                  <a:pt x="5225" y="2929"/>
                  <a:pt x="5239" y="2917"/>
                </a:cubicBezTo>
                <a:cubicBezTo>
                  <a:pt x="5254" y="2903"/>
                  <a:pt x="5262" y="2892"/>
                  <a:pt x="5279" y="2878"/>
                </a:cubicBezTo>
                <a:cubicBezTo>
                  <a:pt x="5308" y="2854"/>
                  <a:pt x="5324" y="2825"/>
                  <a:pt x="5358" y="2798"/>
                </a:cubicBezTo>
                <a:cubicBezTo>
                  <a:pt x="5386" y="2775"/>
                  <a:pt x="5422" y="2752"/>
                  <a:pt x="5437" y="2739"/>
                </a:cubicBezTo>
                <a:cubicBezTo>
                  <a:pt x="5449" y="2728"/>
                  <a:pt x="5483" y="2694"/>
                  <a:pt x="5497" y="2679"/>
                </a:cubicBezTo>
                <a:cubicBezTo>
                  <a:pt x="5529" y="2647"/>
                  <a:pt x="5580" y="2601"/>
                  <a:pt x="5596" y="2580"/>
                </a:cubicBezTo>
                <a:cubicBezTo>
                  <a:pt x="5604" y="2569"/>
                  <a:pt x="5634" y="2523"/>
                  <a:pt x="5636" y="2520"/>
                </a:cubicBezTo>
                <a:cubicBezTo>
                  <a:pt x="5648" y="2500"/>
                  <a:pt x="5645" y="2460"/>
                  <a:pt x="5656" y="2441"/>
                </a:cubicBezTo>
                <a:cubicBezTo>
                  <a:pt x="5672" y="2414"/>
                  <a:pt x="5682" y="2396"/>
                  <a:pt x="5695" y="2381"/>
                </a:cubicBezTo>
                <a:cubicBezTo>
                  <a:pt x="5719" y="2353"/>
                  <a:pt x="5750" y="2357"/>
                  <a:pt x="5775" y="2322"/>
                </a:cubicBezTo>
                <a:cubicBezTo>
                  <a:pt x="5799" y="2288"/>
                  <a:pt x="5816" y="2301"/>
                  <a:pt x="5834" y="2262"/>
                </a:cubicBezTo>
                <a:cubicBezTo>
                  <a:pt x="5848" y="2233"/>
                  <a:pt x="5869" y="2132"/>
                  <a:pt x="5874" y="2104"/>
                </a:cubicBezTo>
                <a:cubicBezTo>
                  <a:pt x="5914" y="1871"/>
                  <a:pt x="5912" y="1470"/>
                  <a:pt x="5854" y="1250"/>
                </a:cubicBezTo>
                <a:cubicBezTo>
                  <a:pt x="5843" y="1207"/>
                  <a:pt x="5824" y="1177"/>
                  <a:pt x="5815" y="1151"/>
                </a:cubicBezTo>
                <a:cubicBezTo>
                  <a:pt x="5800" y="1105"/>
                  <a:pt x="5772" y="1059"/>
                  <a:pt x="5755" y="1032"/>
                </a:cubicBezTo>
                <a:cubicBezTo>
                  <a:pt x="5735" y="999"/>
                  <a:pt x="5713" y="960"/>
                  <a:pt x="5695" y="933"/>
                </a:cubicBezTo>
                <a:cubicBezTo>
                  <a:pt x="5667" y="890"/>
                  <a:pt x="5642" y="856"/>
                  <a:pt x="5616" y="814"/>
                </a:cubicBezTo>
                <a:cubicBezTo>
                  <a:pt x="5600" y="789"/>
                  <a:pt x="5577" y="762"/>
                  <a:pt x="5557" y="734"/>
                </a:cubicBezTo>
                <a:cubicBezTo>
                  <a:pt x="5543" y="714"/>
                  <a:pt x="5521" y="686"/>
                  <a:pt x="5497" y="655"/>
                </a:cubicBezTo>
                <a:cubicBezTo>
                  <a:pt x="5483" y="637"/>
                  <a:pt x="5469" y="607"/>
                  <a:pt x="5457" y="595"/>
                </a:cubicBezTo>
                <a:cubicBezTo>
                  <a:pt x="5447" y="586"/>
                  <a:pt x="5427" y="563"/>
                  <a:pt x="5418" y="556"/>
                </a:cubicBezTo>
                <a:cubicBezTo>
                  <a:pt x="5383" y="528"/>
                  <a:pt x="5336" y="500"/>
                  <a:pt x="5299" y="476"/>
                </a:cubicBezTo>
                <a:cubicBezTo>
                  <a:pt x="5262" y="452"/>
                  <a:pt x="5215" y="432"/>
                  <a:pt x="5179" y="417"/>
                </a:cubicBezTo>
                <a:cubicBezTo>
                  <a:pt x="5134" y="398"/>
                  <a:pt x="5096" y="394"/>
                  <a:pt x="5060" y="377"/>
                </a:cubicBezTo>
                <a:cubicBezTo>
                  <a:pt x="5029" y="362"/>
                  <a:pt x="4994" y="334"/>
                  <a:pt x="4961" y="318"/>
                </a:cubicBezTo>
                <a:cubicBezTo>
                  <a:pt x="4931" y="304"/>
                  <a:pt x="4891" y="290"/>
                  <a:pt x="4862" y="278"/>
                </a:cubicBezTo>
                <a:cubicBezTo>
                  <a:pt x="4808" y="257"/>
                  <a:pt x="4797" y="252"/>
                  <a:pt x="4743" y="238"/>
                </a:cubicBezTo>
                <a:cubicBezTo>
                  <a:pt x="4704" y="228"/>
                  <a:pt x="4638" y="203"/>
                  <a:pt x="4604" y="199"/>
                </a:cubicBezTo>
                <a:cubicBezTo>
                  <a:pt x="4514" y="188"/>
                  <a:pt x="4432" y="199"/>
                  <a:pt x="4346" y="179"/>
                </a:cubicBezTo>
                <a:cubicBezTo>
                  <a:pt x="4306" y="170"/>
                  <a:pt x="4284" y="145"/>
                  <a:pt x="4247" y="139"/>
                </a:cubicBezTo>
                <a:cubicBezTo>
                  <a:pt x="3865" y="78"/>
                  <a:pt x="3324" y="98"/>
                  <a:pt x="2957" y="159"/>
                </a:cubicBezTo>
                <a:cubicBezTo>
                  <a:pt x="2921" y="165"/>
                  <a:pt x="2870" y="176"/>
                  <a:pt x="2858" y="179"/>
                </a:cubicBezTo>
                <a:cubicBezTo>
                  <a:pt x="2826" y="188"/>
                  <a:pt x="2791" y="192"/>
                  <a:pt x="2759" y="199"/>
                </a:cubicBezTo>
                <a:cubicBezTo>
                  <a:pt x="2713" y="210"/>
                  <a:pt x="2651" y="229"/>
                  <a:pt x="2600" y="238"/>
                </a:cubicBezTo>
                <a:cubicBezTo>
                  <a:pt x="2555" y="246"/>
                  <a:pt x="2524" y="247"/>
                  <a:pt x="2481" y="258"/>
                </a:cubicBezTo>
                <a:cubicBezTo>
                  <a:pt x="2451" y="266"/>
                  <a:pt x="2410" y="265"/>
                  <a:pt x="2382" y="278"/>
                </a:cubicBezTo>
                <a:cubicBezTo>
                  <a:pt x="2355" y="291"/>
                  <a:pt x="2325" y="321"/>
                  <a:pt x="2302" y="338"/>
                </a:cubicBezTo>
                <a:cubicBezTo>
                  <a:pt x="2263" y="366"/>
                  <a:pt x="2253" y="385"/>
                  <a:pt x="2223" y="417"/>
                </a:cubicBezTo>
                <a:cubicBezTo>
                  <a:pt x="2214" y="427"/>
                  <a:pt x="2199" y="483"/>
                  <a:pt x="2183" y="496"/>
                </a:cubicBezTo>
                <a:cubicBezTo>
                  <a:pt x="2168" y="508"/>
                  <a:pt x="2150" y="524"/>
                  <a:pt x="2124" y="536"/>
                </a:cubicBezTo>
                <a:cubicBezTo>
                  <a:pt x="2090" y="552"/>
                  <a:pt x="2038" y="536"/>
                  <a:pt x="2005" y="556"/>
                </a:cubicBezTo>
                <a:cubicBezTo>
                  <a:pt x="1989" y="566"/>
                  <a:pt x="1990" y="584"/>
                  <a:pt x="1965" y="595"/>
                </a:cubicBezTo>
                <a:cubicBezTo>
                  <a:pt x="1940" y="606"/>
                  <a:pt x="1936" y="602"/>
                  <a:pt x="1905" y="615"/>
                </a:cubicBezTo>
                <a:cubicBezTo>
                  <a:pt x="1878" y="626"/>
                  <a:pt x="1874" y="646"/>
                  <a:pt x="1846" y="655"/>
                </a:cubicBezTo>
                <a:cubicBezTo>
                  <a:pt x="1816" y="665"/>
                  <a:pt x="1778" y="670"/>
                  <a:pt x="1766" y="675"/>
                </a:cubicBezTo>
                <a:cubicBezTo>
                  <a:pt x="1737" y="687"/>
                  <a:pt x="1715" y="700"/>
                  <a:pt x="1687" y="715"/>
                </a:cubicBezTo>
                <a:cubicBezTo>
                  <a:pt x="1662" y="728"/>
                  <a:pt x="1658" y="721"/>
                  <a:pt x="1627" y="734"/>
                </a:cubicBezTo>
                <a:cubicBezTo>
                  <a:pt x="1609" y="742"/>
                  <a:pt x="1606" y="746"/>
                  <a:pt x="1588" y="754"/>
                </a:cubicBezTo>
              </a:path>
              <a:path w="5875" h="3414" extrusionOk="0">
                <a:moveTo>
                  <a:pt x="1925" y="0"/>
                </a:moveTo>
                <a:cubicBezTo>
                  <a:pt x="1925" y="106"/>
                  <a:pt x="1925" y="212"/>
                  <a:pt x="1925" y="318"/>
                </a:cubicBezTo>
                <a:cubicBezTo>
                  <a:pt x="1909" y="339"/>
                  <a:pt x="1912" y="317"/>
                  <a:pt x="1905" y="357"/>
                </a:cubicBezTo>
                <a:cubicBezTo>
                  <a:pt x="1880" y="374"/>
                  <a:pt x="1882" y="371"/>
                  <a:pt x="1866" y="397"/>
                </a:cubicBezTo>
                <a:cubicBezTo>
                  <a:pt x="1855" y="411"/>
                  <a:pt x="1846" y="433"/>
                  <a:pt x="1826" y="457"/>
                </a:cubicBezTo>
                <a:cubicBezTo>
                  <a:pt x="1813" y="473"/>
                  <a:pt x="1789" y="473"/>
                  <a:pt x="1766" y="496"/>
                </a:cubicBezTo>
                <a:cubicBezTo>
                  <a:pt x="1747" y="496"/>
                  <a:pt x="1740" y="496"/>
                  <a:pt x="1747" y="516"/>
                </a:cubicBezTo>
                <a:cubicBezTo>
                  <a:pt x="1739" y="524"/>
                  <a:pt x="1694" y="551"/>
                  <a:pt x="1687" y="576"/>
                </a:cubicBezTo>
                <a:cubicBezTo>
                  <a:pt x="1687" y="589"/>
                  <a:pt x="1687" y="602"/>
                  <a:pt x="1687" y="615"/>
                </a:cubicBezTo>
                <a:cubicBezTo>
                  <a:pt x="1671" y="631"/>
                  <a:pt x="1663" y="647"/>
                  <a:pt x="1647" y="675"/>
                </a:cubicBezTo>
                <a:cubicBezTo>
                  <a:pt x="1635" y="694"/>
                  <a:pt x="1630" y="693"/>
                  <a:pt x="1627" y="734"/>
                </a:cubicBezTo>
                <a:cubicBezTo>
                  <a:pt x="1627" y="741"/>
                  <a:pt x="1627" y="747"/>
                  <a:pt x="1627" y="754"/>
                </a:cubicBezTo>
                <a:cubicBezTo>
                  <a:pt x="1885" y="754"/>
                  <a:pt x="2143" y="754"/>
                  <a:pt x="2401" y="754"/>
                </a:cubicBezTo>
              </a:path>
              <a:path w="5875" h="3414" extrusionOk="0">
                <a:moveTo>
                  <a:pt x="774" y="536"/>
                </a:moveTo>
                <a:cubicBezTo>
                  <a:pt x="781" y="536"/>
                  <a:pt x="787" y="536"/>
                  <a:pt x="794" y="536"/>
                </a:cubicBezTo>
                <a:cubicBezTo>
                  <a:pt x="799" y="590"/>
                  <a:pt x="825" y="606"/>
                  <a:pt x="834" y="655"/>
                </a:cubicBezTo>
                <a:cubicBezTo>
                  <a:pt x="853" y="761"/>
                  <a:pt x="841" y="888"/>
                  <a:pt x="854" y="992"/>
                </a:cubicBezTo>
                <a:cubicBezTo>
                  <a:pt x="862" y="1058"/>
                  <a:pt x="865" y="1134"/>
                  <a:pt x="873" y="1191"/>
                </a:cubicBezTo>
                <a:cubicBezTo>
                  <a:pt x="880" y="1239"/>
                  <a:pt x="885" y="1284"/>
                  <a:pt x="893" y="1330"/>
                </a:cubicBezTo>
                <a:cubicBezTo>
                  <a:pt x="900" y="1369"/>
                  <a:pt x="908" y="1394"/>
                  <a:pt x="913" y="1429"/>
                </a:cubicBezTo>
                <a:cubicBezTo>
                  <a:pt x="929" y="1527"/>
                  <a:pt x="917" y="1631"/>
                  <a:pt x="933" y="1727"/>
                </a:cubicBezTo>
                <a:cubicBezTo>
                  <a:pt x="938" y="1759"/>
                  <a:pt x="948" y="1776"/>
                  <a:pt x="953" y="1806"/>
                </a:cubicBezTo>
                <a:cubicBezTo>
                  <a:pt x="957" y="1831"/>
                  <a:pt x="953" y="1860"/>
                  <a:pt x="953" y="1885"/>
                </a:cubicBezTo>
                <a:cubicBezTo>
                  <a:pt x="965" y="1904"/>
                  <a:pt x="971" y="1903"/>
                  <a:pt x="973" y="1945"/>
                </a:cubicBezTo>
                <a:cubicBezTo>
                  <a:pt x="973" y="1971"/>
                  <a:pt x="973" y="1984"/>
                  <a:pt x="973" y="2004"/>
                </a:cubicBezTo>
                <a:cubicBezTo>
                  <a:pt x="987" y="2023"/>
                  <a:pt x="986" y="2005"/>
                  <a:pt x="992" y="2044"/>
                </a:cubicBezTo>
              </a:path>
              <a:path w="5875" h="3414" extrusionOk="0">
                <a:moveTo>
                  <a:pt x="0" y="1548"/>
                </a:moveTo>
                <a:cubicBezTo>
                  <a:pt x="44" y="1515"/>
                  <a:pt x="42" y="1513"/>
                  <a:pt x="99" y="1508"/>
                </a:cubicBezTo>
                <a:cubicBezTo>
                  <a:pt x="161" y="1502"/>
                  <a:pt x="226" y="1497"/>
                  <a:pt x="278" y="1488"/>
                </a:cubicBezTo>
                <a:cubicBezTo>
                  <a:pt x="291" y="1488"/>
                  <a:pt x="305" y="1488"/>
                  <a:pt x="318" y="1488"/>
                </a:cubicBezTo>
                <a:cubicBezTo>
                  <a:pt x="326" y="1482"/>
                  <a:pt x="363" y="1460"/>
                  <a:pt x="377" y="1449"/>
                </a:cubicBezTo>
                <a:cubicBezTo>
                  <a:pt x="418" y="1415"/>
                  <a:pt x="405" y="1422"/>
                  <a:pt x="457" y="1409"/>
                </a:cubicBezTo>
                <a:cubicBezTo>
                  <a:pt x="472" y="1397"/>
                  <a:pt x="489" y="1383"/>
                  <a:pt x="516" y="1369"/>
                </a:cubicBezTo>
                <a:cubicBezTo>
                  <a:pt x="553" y="1350"/>
                  <a:pt x="569" y="1352"/>
                  <a:pt x="615" y="1350"/>
                </a:cubicBezTo>
                <a:cubicBezTo>
                  <a:pt x="794" y="1342"/>
                  <a:pt x="984" y="1358"/>
                  <a:pt x="1151" y="1330"/>
                </a:cubicBezTo>
                <a:cubicBezTo>
                  <a:pt x="1223" y="1318"/>
                  <a:pt x="1286" y="1339"/>
                  <a:pt x="1350" y="1310"/>
                </a:cubicBezTo>
                <a:cubicBezTo>
                  <a:pt x="1376" y="1298"/>
                  <a:pt x="1401" y="1299"/>
                  <a:pt x="1429" y="1290"/>
                </a:cubicBezTo>
                <a:cubicBezTo>
                  <a:pt x="1462" y="1274"/>
                  <a:pt x="1467" y="1267"/>
                  <a:pt x="1489" y="1270"/>
                </a:cubicBezTo>
                <a:cubicBezTo>
                  <a:pt x="1496" y="1265"/>
                  <a:pt x="1521" y="1236"/>
                  <a:pt x="1528" y="1231"/>
                </a:cubicBezTo>
                <a:cubicBezTo>
                  <a:pt x="1619" y="1231"/>
                  <a:pt x="1706" y="1230"/>
                  <a:pt x="1786" y="1211"/>
                </a:cubicBezTo>
                <a:cubicBezTo>
                  <a:pt x="1793" y="1211"/>
                  <a:pt x="1799" y="1211"/>
                  <a:pt x="1806" y="1211"/>
                </a:cubicBezTo>
              </a:path>
            </a:pathLst>
          </a:custGeom>
          <a:noFill/>
          <a:ln w="34925" cap="rnd" cmpd="sng">
            <a:solidFill>
              <a:srgbClr val="FF000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72" name="Google Shape;372;p63"/>
          <p:cNvSpPr/>
          <p:nvPr/>
        </p:nvSpPr>
        <p:spPr>
          <a:xfrm>
            <a:off x="8472487" y="1679575"/>
            <a:ext cx="4543425" cy="6026150"/>
          </a:xfrm>
          <a:custGeom>
            <a:avLst/>
            <a:gdLst/>
            <a:ahLst/>
            <a:cxnLst/>
            <a:rect l="l" t="t" r="r" b="b"/>
            <a:pathLst>
              <a:path w="7581" h="12959" extrusionOk="0">
                <a:moveTo>
                  <a:pt x="754" y="12382"/>
                </a:moveTo>
                <a:cubicBezTo>
                  <a:pt x="840" y="12350"/>
                  <a:pt x="944" y="12317"/>
                  <a:pt x="1032" y="12283"/>
                </a:cubicBezTo>
                <a:cubicBezTo>
                  <a:pt x="1136" y="12243"/>
                  <a:pt x="1233" y="12213"/>
                  <a:pt x="1329" y="12164"/>
                </a:cubicBezTo>
                <a:cubicBezTo>
                  <a:pt x="1470" y="12092"/>
                  <a:pt x="1595" y="11989"/>
                  <a:pt x="1726" y="11906"/>
                </a:cubicBezTo>
                <a:cubicBezTo>
                  <a:pt x="1797" y="11861"/>
                  <a:pt x="1856" y="11814"/>
                  <a:pt x="1925" y="11767"/>
                </a:cubicBezTo>
                <a:cubicBezTo>
                  <a:pt x="2019" y="11703"/>
                  <a:pt x="2127" y="11631"/>
                  <a:pt x="2222" y="11568"/>
                </a:cubicBezTo>
                <a:cubicBezTo>
                  <a:pt x="2349" y="11484"/>
                  <a:pt x="2465" y="11437"/>
                  <a:pt x="2579" y="11330"/>
                </a:cubicBezTo>
                <a:cubicBezTo>
                  <a:pt x="2636" y="11276"/>
                  <a:pt x="2668" y="11177"/>
                  <a:pt x="2718" y="11132"/>
                </a:cubicBezTo>
                <a:cubicBezTo>
                  <a:pt x="2806" y="11051"/>
                  <a:pt x="2939" y="10984"/>
                  <a:pt x="3016" y="10894"/>
                </a:cubicBezTo>
                <a:cubicBezTo>
                  <a:pt x="3203" y="10675"/>
                  <a:pt x="3308" y="10373"/>
                  <a:pt x="3472" y="10160"/>
                </a:cubicBezTo>
                <a:cubicBezTo>
                  <a:pt x="3573" y="10029"/>
                  <a:pt x="3728" y="9935"/>
                  <a:pt x="3849" y="9822"/>
                </a:cubicBezTo>
                <a:cubicBezTo>
                  <a:pt x="4001" y="9680"/>
                  <a:pt x="4104" y="9509"/>
                  <a:pt x="4246" y="9366"/>
                </a:cubicBezTo>
                <a:cubicBezTo>
                  <a:pt x="4539" y="9070"/>
                  <a:pt x="4808" y="8790"/>
                  <a:pt x="5080" y="8473"/>
                </a:cubicBezTo>
                <a:cubicBezTo>
                  <a:pt x="5180" y="8357"/>
                  <a:pt x="5265" y="8255"/>
                  <a:pt x="5358" y="8136"/>
                </a:cubicBezTo>
                <a:cubicBezTo>
                  <a:pt x="5438" y="8034"/>
                  <a:pt x="5497" y="7914"/>
                  <a:pt x="5556" y="7818"/>
                </a:cubicBezTo>
                <a:cubicBezTo>
                  <a:pt x="5637" y="7685"/>
                  <a:pt x="5675" y="7574"/>
                  <a:pt x="5735" y="7441"/>
                </a:cubicBezTo>
                <a:cubicBezTo>
                  <a:pt x="5751" y="7406"/>
                  <a:pt x="5779" y="7377"/>
                  <a:pt x="5794" y="7342"/>
                </a:cubicBezTo>
                <a:cubicBezTo>
                  <a:pt x="5819" y="7283"/>
                  <a:pt x="5826" y="7222"/>
                  <a:pt x="5854" y="7163"/>
                </a:cubicBezTo>
                <a:cubicBezTo>
                  <a:pt x="5860" y="7151"/>
                  <a:pt x="5882" y="7111"/>
                  <a:pt x="5893" y="7084"/>
                </a:cubicBezTo>
                <a:cubicBezTo>
                  <a:pt x="5909" y="7046"/>
                  <a:pt x="5970" y="6962"/>
                  <a:pt x="5993" y="6905"/>
                </a:cubicBezTo>
                <a:cubicBezTo>
                  <a:pt x="6015" y="6851"/>
                  <a:pt x="6034" y="6762"/>
                  <a:pt x="6052" y="6707"/>
                </a:cubicBezTo>
                <a:cubicBezTo>
                  <a:pt x="6075" y="6637"/>
                  <a:pt x="6091" y="6577"/>
                  <a:pt x="6112" y="6508"/>
                </a:cubicBezTo>
                <a:cubicBezTo>
                  <a:pt x="6125" y="6464"/>
                  <a:pt x="6136" y="6413"/>
                  <a:pt x="6151" y="6369"/>
                </a:cubicBezTo>
                <a:cubicBezTo>
                  <a:pt x="6167" y="6324"/>
                  <a:pt x="6172" y="6255"/>
                  <a:pt x="6191" y="6211"/>
                </a:cubicBezTo>
                <a:cubicBezTo>
                  <a:pt x="6211" y="6164"/>
                  <a:pt x="6277" y="6101"/>
                  <a:pt x="6290" y="6072"/>
                </a:cubicBezTo>
                <a:cubicBezTo>
                  <a:pt x="6310" y="6027"/>
                  <a:pt x="6328" y="5971"/>
                  <a:pt x="6350" y="5933"/>
                </a:cubicBezTo>
                <a:cubicBezTo>
                  <a:pt x="6366" y="5906"/>
                  <a:pt x="6349" y="5861"/>
                  <a:pt x="6370" y="5834"/>
                </a:cubicBezTo>
                <a:cubicBezTo>
                  <a:pt x="6401" y="5795"/>
                  <a:pt x="6446" y="5767"/>
                  <a:pt x="6469" y="5734"/>
                </a:cubicBezTo>
                <a:cubicBezTo>
                  <a:pt x="6496" y="5696"/>
                  <a:pt x="6560" y="5712"/>
                  <a:pt x="6588" y="5655"/>
                </a:cubicBezTo>
                <a:cubicBezTo>
                  <a:pt x="6623" y="5583"/>
                  <a:pt x="6619" y="5532"/>
                  <a:pt x="6647" y="5457"/>
                </a:cubicBezTo>
                <a:cubicBezTo>
                  <a:pt x="6667" y="5403"/>
                  <a:pt x="6665" y="5350"/>
                  <a:pt x="6687" y="5298"/>
                </a:cubicBezTo>
                <a:cubicBezTo>
                  <a:pt x="6718" y="5225"/>
                  <a:pt x="6733" y="5251"/>
                  <a:pt x="6766" y="5179"/>
                </a:cubicBezTo>
                <a:cubicBezTo>
                  <a:pt x="6783" y="5142"/>
                  <a:pt x="6774" y="5100"/>
                  <a:pt x="6786" y="5060"/>
                </a:cubicBezTo>
                <a:cubicBezTo>
                  <a:pt x="6797" y="5023"/>
                  <a:pt x="6854" y="5037"/>
                  <a:pt x="6866" y="5000"/>
                </a:cubicBezTo>
                <a:cubicBezTo>
                  <a:pt x="6904" y="4883"/>
                  <a:pt x="6913" y="4697"/>
                  <a:pt x="6925" y="4583"/>
                </a:cubicBezTo>
                <a:cubicBezTo>
                  <a:pt x="6949" y="4350"/>
                  <a:pt x="6928" y="4136"/>
                  <a:pt x="6965" y="3909"/>
                </a:cubicBezTo>
                <a:cubicBezTo>
                  <a:pt x="7022" y="3562"/>
                  <a:pt x="7097" y="3175"/>
                  <a:pt x="7183" y="2837"/>
                </a:cubicBezTo>
                <a:cubicBezTo>
                  <a:pt x="7211" y="2725"/>
                  <a:pt x="7258" y="2613"/>
                  <a:pt x="7282" y="2500"/>
                </a:cubicBezTo>
                <a:cubicBezTo>
                  <a:pt x="7316" y="2339"/>
                  <a:pt x="7353" y="2195"/>
                  <a:pt x="7342" y="2024"/>
                </a:cubicBezTo>
                <a:cubicBezTo>
                  <a:pt x="7334" y="1898"/>
                  <a:pt x="7312" y="1860"/>
                  <a:pt x="7282" y="1786"/>
                </a:cubicBezTo>
                <a:cubicBezTo>
                  <a:pt x="7266" y="1745"/>
                  <a:pt x="7224" y="1734"/>
                  <a:pt x="7203" y="1686"/>
                </a:cubicBezTo>
                <a:cubicBezTo>
                  <a:pt x="7187" y="1650"/>
                  <a:pt x="7175" y="1632"/>
                  <a:pt x="7163" y="1607"/>
                </a:cubicBezTo>
                <a:cubicBezTo>
                  <a:pt x="7149" y="1577"/>
                  <a:pt x="7116" y="1558"/>
                  <a:pt x="7104" y="1528"/>
                </a:cubicBezTo>
                <a:cubicBezTo>
                  <a:pt x="7074" y="1450"/>
                  <a:pt x="7074" y="1371"/>
                  <a:pt x="7044" y="1289"/>
                </a:cubicBezTo>
                <a:cubicBezTo>
                  <a:pt x="7016" y="1212"/>
                  <a:pt x="6991" y="1144"/>
                  <a:pt x="6965" y="1071"/>
                </a:cubicBezTo>
                <a:cubicBezTo>
                  <a:pt x="6941" y="1004"/>
                  <a:pt x="6928" y="935"/>
                  <a:pt x="6905" y="873"/>
                </a:cubicBezTo>
                <a:cubicBezTo>
                  <a:pt x="6864" y="765"/>
                  <a:pt x="6834" y="634"/>
                  <a:pt x="6786" y="535"/>
                </a:cubicBezTo>
                <a:cubicBezTo>
                  <a:pt x="6769" y="499"/>
                  <a:pt x="6724" y="472"/>
                  <a:pt x="6707" y="436"/>
                </a:cubicBezTo>
                <a:cubicBezTo>
                  <a:pt x="6684" y="748"/>
                  <a:pt x="6619" y="1079"/>
                  <a:pt x="6687" y="1389"/>
                </a:cubicBezTo>
                <a:cubicBezTo>
                  <a:pt x="6698" y="1438"/>
                  <a:pt x="6758" y="1493"/>
                  <a:pt x="6766" y="1528"/>
                </a:cubicBezTo>
                <a:cubicBezTo>
                  <a:pt x="6768" y="1501"/>
                  <a:pt x="6805" y="1280"/>
                  <a:pt x="6806" y="1230"/>
                </a:cubicBezTo>
                <a:cubicBezTo>
                  <a:pt x="6813" y="922"/>
                  <a:pt x="6768" y="690"/>
                  <a:pt x="6707" y="396"/>
                </a:cubicBezTo>
                <a:cubicBezTo>
                  <a:pt x="6700" y="370"/>
                  <a:pt x="6694" y="343"/>
                  <a:pt x="6687" y="317"/>
                </a:cubicBezTo>
                <a:cubicBezTo>
                  <a:pt x="6670" y="455"/>
                  <a:pt x="6774" y="803"/>
                  <a:pt x="6687" y="694"/>
                </a:cubicBezTo>
                <a:cubicBezTo>
                  <a:pt x="6619" y="609"/>
                  <a:pt x="6528" y="249"/>
                  <a:pt x="6469" y="119"/>
                </a:cubicBezTo>
                <a:cubicBezTo>
                  <a:pt x="6455" y="253"/>
                  <a:pt x="6436" y="408"/>
                  <a:pt x="6429" y="555"/>
                </a:cubicBezTo>
                <a:cubicBezTo>
                  <a:pt x="6429" y="588"/>
                  <a:pt x="6429" y="621"/>
                  <a:pt x="6429" y="654"/>
                </a:cubicBezTo>
                <a:cubicBezTo>
                  <a:pt x="6429" y="561"/>
                  <a:pt x="6429" y="549"/>
                  <a:pt x="6429" y="456"/>
                </a:cubicBezTo>
                <a:cubicBezTo>
                  <a:pt x="6429" y="383"/>
                  <a:pt x="6429" y="244"/>
                  <a:pt x="6429" y="317"/>
                </a:cubicBezTo>
                <a:cubicBezTo>
                  <a:pt x="6429" y="515"/>
                  <a:pt x="6429" y="714"/>
                  <a:pt x="6429" y="912"/>
                </a:cubicBezTo>
                <a:cubicBezTo>
                  <a:pt x="6424" y="829"/>
                  <a:pt x="6483" y="955"/>
                  <a:pt x="6469" y="873"/>
                </a:cubicBezTo>
                <a:cubicBezTo>
                  <a:pt x="6440" y="706"/>
                  <a:pt x="6442" y="224"/>
                  <a:pt x="6370" y="377"/>
                </a:cubicBezTo>
                <a:cubicBezTo>
                  <a:pt x="6334" y="453"/>
                  <a:pt x="6353" y="667"/>
                  <a:pt x="6350" y="773"/>
                </a:cubicBezTo>
                <a:cubicBezTo>
                  <a:pt x="6350" y="945"/>
                  <a:pt x="6350" y="998"/>
                  <a:pt x="6350" y="1111"/>
                </a:cubicBezTo>
                <a:cubicBezTo>
                  <a:pt x="6350" y="1137"/>
                  <a:pt x="6350" y="1164"/>
                  <a:pt x="6350" y="1190"/>
                </a:cubicBezTo>
                <a:cubicBezTo>
                  <a:pt x="6324" y="1108"/>
                  <a:pt x="6375" y="1174"/>
                  <a:pt x="6350" y="1091"/>
                </a:cubicBezTo>
                <a:cubicBezTo>
                  <a:pt x="6277" y="847"/>
                  <a:pt x="6186" y="576"/>
                  <a:pt x="6092" y="337"/>
                </a:cubicBezTo>
                <a:cubicBezTo>
                  <a:pt x="6069" y="279"/>
                  <a:pt x="6026" y="216"/>
                  <a:pt x="6012" y="178"/>
                </a:cubicBezTo>
                <a:cubicBezTo>
                  <a:pt x="6005" y="341"/>
                  <a:pt x="5994" y="539"/>
                  <a:pt x="5993" y="714"/>
                </a:cubicBezTo>
                <a:cubicBezTo>
                  <a:pt x="5992" y="908"/>
                  <a:pt x="6017" y="1081"/>
                  <a:pt x="6032" y="1270"/>
                </a:cubicBezTo>
                <a:cubicBezTo>
                  <a:pt x="6038" y="1130"/>
                  <a:pt x="6051" y="1072"/>
                  <a:pt x="6052" y="932"/>
                </a:cubicBezTo>
                <a:cubicBezTo>
                  <a:pt x="6053" y="767"/>
                  <a:pt x="6052" y="601"/>
                  <a:pt x="6052" y="436"/>
                </a:cubicBezTo>
                <a:cubicBezTo>
                  <a:pt x="6113" y="586"/>
                  <a:pt x="6123" y="667"/>
                  <a:pt x="6191" y="813"/>
                </a:cubicBezTo>
                <a:cubicBezTo>
                  <a:pt x="6247" y="933"/>
                  <a:pt x="6328" y="1255"/>
                  <a:pt x="6449" y="1150"/>
                </a:cubicBezTo>
                <a:cubicBezTo>
                  <a:pt x="6529" y="1080"/>
                  <a:pt x="6405" y="958"/>
                  <a:pt x="6469" y="873"/>
                </a:cubicBezTo>
                <a:cubicBezTo>
                  <a:pt x="6469" y="899"/>
                  <a:pt x="6469" y="926"/>
                  <a:pt x="6469" y="952"/>
                </a:cubicBezTo>
                <a:cubicBezTo>
                  <a:pt x="6463" y="1032"/>
                  <a:pt x="6476" y="1257"/>
                  <a:pt x="6469" y="1270"/>
                </a:cubicBezTo>
                <a:cubicBezTo>
                  <a:pt x="6435" y="1331"/>
                  <a:pt x="6419" y="1061"/>
                  <a:pt x="6409" y="1131"/>
                </a:cubicBezTo>
                <a:cubicBezTo>
                  <a:pt x="6398" y="1205"/>
                  <a:pt x="6429" y="1297"/>
                  <a:pt x="6409" y="1369"/>
                </a:cubicBezTo>
                <a:cubicBezTo>
                  <a:pt x="6397" y="1325"/>
                  <a:pt x="6420" y="1354"/>
                  <a:pt x="6409" y="1309"/>
                </a:cubicBezTo>
                <a:cubicBezTo>
                  <a:pt x="6368" y="1137"/>
                  <a:pt x="6330" y="942"/>
                  <a:pt x="6251" y="773"/>
                </a:cubicBezTo>
                <a:cubicBezTo>
                  <a:pt x="6221" y="710"/>
                  <a:pt x="6181" y="669"/>
                  <a:pt x="6151" y="615"/>
                </a:cubicBezTo>
                <a:cubicBezTo>
                  <a:pt x="6123" y="564"/>
                  <a:pt x="6074" y="518"/>
                  <a:pt x="6052" y="476"/>
                </a:cubicBezTo>
                <a:cubicBezTo>
                  <a:pt x="6033" y="440"/>
                  <a:pt x="6025" y="421"/>
                  <a:pt x="6012" y="396"/>
                </a:cubicBezTo>
                <a:cubicBezTo>
                  <a:pt x="5989" y="352"/>
                  <a:pt x="5974" y="299"/>
                  <a:pt x="5953" y="258"/>
                </a:cubicBezTo>
                <a:cubicBezTo>
                  <a:pt x="5998" y="312"/>
                  <a:pt x="6012" y="299"/>
                  <a:pt x="6052" y="357"/>
                </a:cubicBezTo>
                <a:cubicBezTo>
                  <a:pt x="6200" y="572"/>
                  <a:pt x="6385" y="758"/>
                  <a:pt x="6528" y="972"/>
                </a:cubicBezTo>
                <a:cubicBezTo>
                  <a:pt x="6589" y="1064"/>
                  <a:pt x="6586" y="1112"/>
                  <a:pt x="6647" y="1210"/>
                </a:cubicBezTo>
                <a:cubicBezTo>
                  <a:pt x="6716" y="1323"/>
                  <a:pt x="6885" y="1506"/>
                  <a:pt x="6925" y="1627"/>
                </a:cubicBezTo>
                <a:cubicBezTo>
                  <a:pt x="6937" y="1662"/>
                  <a:pt x="6937" y="1690"/>
                  <a:pt x="6945" y="1726"/>
                </a:cubicBezTo>
                <a:cubicBezTo>
                  <a:pt x="7025" y="2089"/>
                  <a:pt x="7021" y="2404"/>
                  <a:pt x="7124" y="2778"/>
                </a:cubicBezTo>
                <a:cubicBezTo>
                  <a:pt x="7145" y="2855"/>
                  <a:pt x="7189" y="2945"/>
                  <a:pt x="7203" y="3016"/>
                </a:cubicBezTo>
                <a:cubicBezTo>
                  <a:pt x="7223" y="3114"/>
                  <a:pt x="7217" y="3233"/>
                  <a:pt x="7223" y="3333"/>
                </a:cubicBezTo>
                <a:cubicBezTo>
                  <a:pt x="7248" y="3726"/>
                  <a:pt x="7205" y="4087"/>
                  <a:pt x="7143" y="4464"/>
                </a:cubicBezTo>
                <a:cubicBezTo>
                  <a:pt x="7123" y="4583"/>
                  <a:pt x="7114" y="4706"/>
                  <a:pt x="7084" y="4822"/>
                </a:cubicBezTo>
                <a:cubicBezTo>
                  <a:pt x="7061" y="4910"/>
                  <a:pt x="7038" y="4989"/>
                  <a:pt x="7005" y="5080"/>
                </a:cubicBezTo>
                <a:cubicBezTo>
                  <a:pt x="6963" y="5197"/>
                  <a:pt x="6914" y="5297"/>
                  <a:pt x="6866" y="5397"/>
                </a:cubicBezTo>
                <a:cubicBezTo>
                  <a:pt x="6824" y="5485"/>
                  <a:pt x="6768" y="5563"/>
                  <a:pt x="6727" y="5655"/>
                </a:cubicBezTo>
                <a:cubicBezTo>
                  <a:pt x="6687" y="5743"/>
                  <a:pt x="6665" y="5804"/>
                  <a:pt x="6628" y="5893"/>
                </a:cubicBezTo>
                <a:cubicBezTo>
                  <a:pt x="6584" y="5999"/>
                  <a:pt x="6548" y="6104"/>
                  <a:pt x="6509" y="6211"/>
                </a:cubicBezTo>
                <a:cubicBezTo>
                  <a:pt x="6422" y="6448"/>
                  <a:pt x="6351" y="6685"/>
                  <a:pt x="6270" y="6925"/>
                </a:cubicBezTo>
                <a:cubicBezTo>
                  <a:pt x="6222" y="7066"/>
                  <a:pt x="6175" y="7244"/>
                  <a:pt x="6112" y="7381"/>
                </a:cubicBezTo>
                <a:cubicBezTo>
                  <a:pt x="6047" y="7522"/>
                  <a:pt x="5967" y="7642"/>
                  <a:pt x="5893" y="7778"/>
                </a:cubicBezTo>
                <a:cubicBezTo>
                  <a:pt x="5808" y="7934"/>
                  <a:pt x="5695" y="8068"/>
                  <a:pt x="5596" y="8215"/>
                </a:cubicBezTo>
                <a:cubicBezTo>
                  <a:pt x="5461" y="8416"/>
                  <a:pt x="5342" y="8651"/>
                  <a:pt x="5179" y="8830"/>
                </a:cubicBezTo>
                <a:cubicBezTo>
                  <a:pt x="5057" y="8964"/>
                  <a:pt x="4893" y="9064"/>
                  <a:pt x="4742" y="9167"/>
                </a:cubicBezTo>
                <a:cubicBezTo>
                  <a:pt x="4603" y="9262"/>
                  <a:pt x="4448" y="9349"/>
                  <a:pt x="4306" y="9445"/>
                </a:cubicBezTo>
                <a:cubicBezTo>
                  <a:pt x="3966" y="9676"/>
                  <a:pt x="3671" y="9958"/>
                  <a:pt x="3333" y="10179"/>
                </a:cubicBezTo>
                <a:cubicBezTo>
                  <a:pt x="3238" y="10241"/>
                  <a:pt x="3131" y="10297"/>
                  <a:pt x="3036" y="10358"/>
                </a:cubicBezTo>
                <a:cubicBezTo>
                  <a:pt x="3083" y="10118"/>
                  <a:pt x="3096" y="9958"/>
                  <a:pt x="3214" y="9723"/>
                </a:cubicBezTo>
                <a:cubicBezTo>
                  <a:pt x="3303" y="9546"/>
                  <a:pt x="3428" y="9361"/>
                  <a:pt x="3552" y="9207"/>
                </a:cubicBezTo>
                <a:cubicBezTo>
                  <a:pt x="3604" y="9143"/>
                  <a:pt x="3657" y="9131"/>
                  <a:pt x="3711" y="9068"/>
                </a:cubicBezTo>
                <a:cubicBezTo>
                  <a:pt x="3670" y="9350"/>
                  <a:pt x="3647" y="9536"/>
                  <a:pt x="3552" y="9822"/>
                </a:cubicBezTo>
                <a:cubicBezTo>
                  <a:pt x="3439" y="10160"/>
                  <a:pt x="3329" y="10498"/>
                  <a:pt x="3214" y="10834"/>
                </a:cubicBezTo>
                <a:cubicBezTo>
                  <a:pt x="3276" y="10676"/>
                  <a:pt x="3309" y="10493"/>
                  <a:pt x="3393" y="10338"/>
                </a:cubicBezTo>
                <a:cubicBezTo>
                  <a:pt x="3514" y="10114"/>
                  <a:pt x="3663" y="9913"/>
                  <a:pt x="3770" y="9683"/>
                </a:cubicBezTo>
                <a:cubicBezTo>
                  <a:pt x="3770" y="9670"/>
                  <a:pt x="3770" y="9657"/>
                  <a:pt x="3770" y="9644"/>
                </a:cubicBezTo>
                <a:cubicBezTo>
                  <a:pt x="3618" y="9991"/>
                  <a:pt x="3484" y="10287"/>
                  <a:pt x="3254" y="10596"/>
                </a:cubicBezTo>
                <a:cubicBezTo>
                  <a:pt x="3168" y="10682"/>
                  <a:pt x="3161" y="10689"/>
                  <a:pt x="3115" y="10735"/>
                </a:cubicBezTo>
                <a:cubicBezTo>
                  <a:pt x="3140" y="10612"/>
                  <a:pt x="3345" y="10355"/>
                  <a:pt x="3195" y="10437"/>
                </a:cubicBezTo>
                <a:cubicBezTo>
                  <a:pt x="3127" y="10474"/>
                  <a:pt x="2988" y="10614"/>
                  <a:pt x="2937" y="10656"/>
                </a:cubicBezTo>
                <a:cubicBezTo>
                  <a:pt x="2714" y="10840"/>
                  <a:pt x="2489" y="10999"/>
                  <a:pt x="2262" y="11172"/>
                </a:cubicBezTo>
                <a:cubicBezTo>
                  <a:pt x="2262" y="11178"/>
                  <a:pt x="2262" y="11185"/>
                  <a:pt x="2262" y="11191"/>
                </a:cubicBezTo>
                <a:cubicBezTo>
                  <a:pt x="2305" y="11081"/>
                  <a:pt x="2269" y="11017"/>
                  <a:pt x="2341" y="10894"/>
                </a:cubicBezTo>
                <a:cubicBezTo>
                  <a:pt x="2481" y="10655"/>
                  <a:pt x="2632" y="10608"/>
                  <a:pt x="2818" y="10437"/>
                </a:cubicBezTo>
                <a:cubicBezTo>
                  <a:pt x="2704" y="10607"/>
                  <a:pt x="2590" y="10819"/>
                  <a:pt x="2460" y="10993"/>
                </a:cubicBezTo>
                <a:cubicBezTo>
                  <a:pt x="2319" y="11182"/>
                  <a:pt x="2333" y="11174"/>
                  <a:pt x="2321" y="11152"/>
                </a:cubicBezTo>
                <a:cubicBezTo>
                  <a:pt x="2369" y="11056"/>
                  <a:pt x="2392" y="11014"/>
                  <a:pt x="2441" y="10953"/>
                </a:cubicBezTo>
                <a:cubicBezTo>
                  <a:pt x="2364" y="11069"/>
                  <a:pt x="2400" y="11092"/>
                  <a:pt x="2302" y="11191"/>
                </a:cubicBezTo>
                <a:cubicBezTo>
                  <a:pt x="2244" y="11250"/>
                  <a:pt x="2213" y="11185"/>
                  <a:pt x="2163" y="11251"/>
                </a:cubicBezTo>
                <a:cubicBezTo>
                  <a:pt x="2176" y="11251"/>
                  <a:pt x="2189" y="11251"/>
                  <a:pt x="2202" y="11251"/>
                </a:cubicBezTo>
                <a:cubicBezTo>
                  <a:pt x="2248" y="11221"/>
                  <a:pt x="2262" y="11237"/>
                  <a:pt x="2302" y="11211"/>
                </a:cubicBezTo>
                <a:cubicBezTo>
                  <a:pt x="2351" y="11180"/>
                  <a:pt x="2470" y="11125"/>
                  <a:pt x="2500" y="11092"/>
                </a:cubicBezTo>
                <a:cubicBezTo>
                  <a:pt x="2575" y="11007"/>
                  <a:pt x="2615" y="10884"/>
                  <a:pt x="2679" y="10795"/>
                </a:cubicBezTo>
                <a:cubicBezTo>
                  <a:pt x="2785" y="10647"/>
                  <a:pt x="2889" y="10491"/>
                  <a:pt x="3016" y="10358"/>
                </a:cubicBezTo>
                <a:cubicBezTo>
                  <a:pt x="3052" y="10320"/>
                  <a:pt x="3112" y="10286"/>
                  <a:pt x="3135" y="10259"/>
                </a:cubicBezTo>
                <a:cubicBezTo>
                  <a:pt x="3148" y="10244"/>
                  <a:pt x="3172" y="10244"/>
                  <a:pt x="3195" y="10219"/>
                </a:cubicBezTo>
                <a:cubicBezTo>
                  <a:pt x="3202" y="10211"/>
                  <a:pt x="3223" y="10171"/>
                  <a:pt x="3234" y="10160"/>
                </a:cubicBezTo>
                <a:cubicBezTo>
                  <a:pt x="3260" y="10134"/>
                  <a:pt x="3263" y="10108"/>
                  <a:pt x="3294" y="10080"/>
                </a:cubicBezTo>
                <a:cubicBezTo>
                  <a:pt x="3304" y="10071"/>
                  <a:pt x="3337" y="10053"/>
                  <a:pt x="3353" y="10040"/>
                </a:cubicBezTo>
                <a:cubicBezTo>
                  <a:pt x="3365" y="10030"/>
                  <a:pt x="3387" y="9999"/>
                  <a:pt x="3413" y="9981"/>
                </a:cubicBezTo>
                <a:cubicBezTo>
                  <a:pt x="3483" y="9932"/>
                  <a:pt x="3569" y="9904"/>
                  <a:pt x="3631" y="9862"/>
                </a:cubicBezTo>
                <a:cubicBezTo>
                  <a:pt x="3653" y="9847"/>
                  <a:pt x="3695" y="9813"/>
                  <a:pt x="3730" y="9783"/>
                </a:cubicBezTo>
                <a:cubicBezTo>
                  <a:pt x="3827" y="9702"/>
                  <a:pt x="3868" y="9683"/>
                  <a:pt x="3929" y="9584"/>
                </a:cubicBezTo>
                <a:cubicBezTo>
                  <a:pt x="3978" y="9505"/>
                  <a:pt x="3982" y="9379"/>
                  <a:pt x="4028" y="9306"/>
                </a:cubicBezTo>
                <a:cubicBezTo>
                  <a:pt x="4096" y="9198"/>
                  <a:pt x="4170" y="9111"/>
                  <a:pt x="4266" y="9028"/>
                </a:cubicBezTo>
                <a:cubicBezTo>
                  <a:pt x="4505" y="8821"/>
                  <a:pt x="4837" y="8636"/>
                  <a:pt x="5080" y="8473"/>
                </a:cubicBezTo>
                <a:cubicBezTo>
                  <a:pt x="5242" y="8365"/>
                  <a:pt x="5433" y="8285"/>
                  <a:pt x="5576" y="8155"/>
                </a:cubicBezTo>
                <a:cubicBezTo>
                  <a:pt x="5644" y="8093"/>
                  <a:pt x="5673" y="8059"/>
                  <a:pt x="5735" y="7977"/>
                </a:cubicBezTo>
                <a:cubicBezTo>
                  <a:pt x="5890" y="7773"/>
                  <a:pt x="5919" y="7589"/>
                  <a:pt x="6012" y="7362"/>
                </a:cubicBezTo>
                <a:cubicBezTo>
                  <a:pt x="6062" y="7239"/>
                  <a:pt x="6110" y="7173"/>
                  <a:pt x="6151" y="7044"/>
                </a:cubicBezTo>
                <a:cubicBezTo>
                  <a:pt x="6231" y="6793"/>
                  <a:pt x="6290" y="6543"/>
                  <a:pt x="6350" y="6290"/>
                </a:cubicBezTo>
                <a:cubicBezTo>
                  <a:pt x="6374" y="6190"/>
                  <a:pt x="6387" y="6105"/>
                  <a:pt x="6409" y="6012"/>
                </a:cubicBezTo>
                <a:cubicBezTo>
                  <a:pt x="6422" y="5959"/>
                  <a:pt x="6437" y="5902"/>
                  <a:pt x="6449" y="5853"/>
                </a:cubicBezTo>
                <a:cubicBezTo>
                  <a:pt x="6384" y="6074"/>
                  <a:pt x="6339" y="6286"/>
                  <a:pt x="6231" y="6508"/>
                </a:cubicBezTo>
                <a:cubicBezTo>
                  <a:pt x="6134" y="6707"/>
                  <a:pt x="6049" y="6877"/>
                  <a:pt x="5973" y="7084"/>
                </a:cubicBezTo>
                <a:cubicBezTo>
                  <a:pt x="5914" y="7245"/>
                  <a:pt x="5873" y="7422"/>
                  <a:pt x="5814" y="7580"/>
                </a:cubicBezTo>
                <a:cubicBezTo>
                  <a:pt x="5766" y="7709"/>
                  <a:pt x="5764" y="7710"/>
                  <a:pt x="5695" y="7838"/>
                </a:cubicBezTo>
                <a:cubicBezTo>
                  <a:pt x="5572" y="8069"/>
                  <a:pt x="5421" y="8293"/>
                  <a:pt x="5278" y="8513"/>
                </a:cubicBezTo>
                <a:cubicBezTo>
                  <a:pt x="5230" y="8587"/>
                  <a:pt x="5159" y="8691"/>
                  <a:pt x="5119" y="8751"/>
                </a:cubicBezTo>
                <a:cubicBezTo>
                  <a:pt x="5093" y="8791"/>
                  <a:pt x="5052" y="8828"/>
                  <a:pt x="5020" y="8870"/>
                </a:cubicBezTo>
                <a:cubicBezTo>
                  <a:pt x="4993" y="8905"/>
                  <a:pt x="4983" y="8967"/>
                  <a:pt x="4961" y="8989"/>
                </a:cubicBezTo>
                <a:cubicBezTo>
                  <a:pt x="4940" y="9010"/>
                  <a:pt x="4879" y="9057"/>
                  <a:pt x="4842" y="9088"/>
                </a:cubicBezTo>
                <a:cubicBezTo>
                  <a:pt x="4765" y="9153"/>
                  <a:pt x="4671" y="9220"/>
                  <a:pt x="4584" y="9247"/>
                </a:cubicBezTo>
                <a:cubicBezTo>
                  <a:pt x="4555" y="9256"/>
                  <a:pt x="4562" y="9258"/>
                  <a:pt x="4524" y="9267"/>
                </a:cubicBezTo>
                <a:cubicBezTo>
                  <a:pt x="4437" y="9288"/>
                  <a:pt x="4335" y="9256"/>
                  <a:pt x="4246" y="9267"/>
                </a:cubicBezTo>
                <a:cubicBezTo>
                  <a:pt x="4314" y="9091"/>
                  <a:pt x="4320" y="8974"/>
                  <a:pt x="4445" y="8790"/>
                </a:cubicBezTo>
                <a:cubicBezTo>
                  <a:pt x="4539" y="8652"/>
                  <a:pt x="4624" y="8575"/>
                  <a:pt x="4762" y="8493"/>
                </a:cubicBezTo>
                <a:cubicBezTo>
                  <a:pt x="4796" y="8473"/>
                  <a:pt x="4864" y="8471"/>
                  <a:pt x="4901" y="8453"/>
                </a:cubicBezTo>
                <a:cubicBezTo>
                  <a:pt x="4957" y="8426"/>
                  <a:pt x="4999" y="8403"/>
                  <a:pt x="5060" y="8374"/>
                </a:cubicBezTo>
                <a:cubicBezTo>
                  <a:pt x="5294" y="8263"/>
                  <a:pt x="5568" y="8195"/>
                  <a:pt x="5774" y="8036"/>
                </a:cubicBezTo>
                <a:cubicBezTo>
                  <a:pt x="5802" y="8015"/>
                  <a:pt x="5820" y="7994"/>
                  <a:pt x="5834" y="7977"/>
                </a:cubicBezTo>
                <a:cubicBezTo>
                  <a:pt x="5876" y="7926"/>
                  <a:pt x="5898" y="7901"/>
                  <a:pt x="5933" y="7838"/>
                </a:cubicBezTo>
                <a:cubicBezTo>
                  <a:pt x="6022" y="7680"/>
                  <a:pt x="6069" y="7419"/>
                  <a:pt x="6092" y="7243"/>
                </a:cubicBezTo>
                <a:cubicBezTo>
                  <a:pt x="6100" y="7178"/>
                  <a:pt x="6084" y="7109"/>
                  <a:pt x="6092" y="7044"/>
                </a:cubicBezTo>
                <a:cubicBezTo>
                  <a:pt x="6023" y="7121"/>
                  <a:pt x="5982" y="7166"/>
                  <a:pt x="5913" y="7243"/>
                </a:cubicBezTo>
                <a:cubicBezTo>
                  <a:pt x="5701" y="7482"/>
                  <a:pt x="5559" y="7709"/>
                  <a:pt x="5397" y="7977"/>
                </a:cubicBezTo>
                <a:cubicBezTo>
                  <a:pt x="5386" y="7996"/>
                  <a:pt x="5366" y="8002"/>
                  <a:pt x="5358" y="8016"/>
                </a:cubicBezTo>
                <a:cubicBezTo>
                  <a:pt x="5344" y="8039"/>
                  <a:pt x="5338" y="8044"/>
                  <a:pt x="5318" y="8076"/>
                </a:cubicBezTo>
                <a:cubicBezTo>
                  <a:pt x="5285" y="8130"/>
                  <a:pt x="5244" y="8195"/>
                  <a:pt x="5219" y="8235"/>
                </a:cubicBezTo>
                <a:cubicBezTo>
                  <a:pt x="5254" y="7947"/>
                  <a:pt x="5247" y="7831"/>
                  <a:pt x="5397" y="7580"/>
                </a:cubicBezTo>
                <a:cubicBezTo>
                  <a:pt x="5436" y="7514"/>
                  <a:pt x="5498" y="7466"/>
                  <a:pt x="5536" y="7401"/>
                </a:cubicBezTo>
                <a:cubicBezTo>
                  <a:pt x="5513" y="7530"/>
                  <a:pt x="5530" y="7612"/>
                  <a:pt x="5496" y="7739"/>
                </a:cubicBezTo>
                <a:cubicBezTo>
                  <a:pt x="5411" y="8053"/>
                  <a:pt x="5275" y="8365"/>
                  <a:pt x="5179" y="8671"/>
                </a:cubicBezTo>
                <a:cubicBezTo>
                  <a:pt x="5179" y="8684"/>
                  <a:pt x="5179" y="8698"/>
                  <a:pt x="5179" y="8711"/>
                </a:cubicBezTo>
                <a:cubicBezTo>
                  <a:pt x="5250" y="8513"/>
                  <a:pt x="5289" y="8328"/>
                  <a:pt x="5397" y="8136"/>
                </a:cubicBezTo>
                <a:cubicBezTo>
                  <a:pt x="5510" y="7934"/>
                  <a:pt x="5652" y="7755"/>
                  <a:pt x="5774" y="7560"/>
                </a:cubicBezTo>
                <a:cubicBezTo>
                  <a:pt x="5817" y="7491"/>
                  <a:pt x="5846" y="7386"/>
                  <a:pt x="5893" y="7322"/>
                </a:cubicBezTo>
                <a:cubicBezTo>
                  <a:pt x="5913" y="7322"/>
                  <a:pt x="5920" y="7322"/>
                  <a:pt x="5913" y="7342"/>
                </a:cubicBezTo>
                <a:cubicBezTo>
                  <a:pt x="5838" y="7420"/>
                  <a:pt x="5818" y="7708"/>
                  <a:pt x="5754" y="7620"/>
                </a:cubicBezTo>
                <a:cubicBezTo>
                  <a:pt x="5650" y="7476"/>
                  <a:pt x="5836" y="7094"/>
                  <a:pt x="5873" y="6945"/>
                </a:cubicBezTo>
                <a:cubicBezTo>
                  <a:pt x="5880" y="6917"/>
                  <a:pt x="5886" y="6893"/>
                  <a:pt x="5893" y="6866"/>
                </a:cubicBezTo>
                <a:cubicBezTo>
                  <a:pt x="5790" y="7012"/>
                  <a:pt x="5650" y="7158"/>
                  <a:pt x="5556" y="7322"/>
                </a:cubicBezTo>
                <a:cubicBezTo>
                  <a:pt x="5515" y="7394"/>
                  <a:pt x="5506" y="7399"/>
                  <a:pt x="5496" y="7481"/>
                </a:cubicBezTo>
                <a:cubicBezTo>
                  <a:pt x="5491" y="7522"/>
                  <a:pt x="5564" y="7440"/>
                  <a:pt x="5556" y="7481"/>
                </a:cubicBezTo>
                <a:cubicBezTo>
                  <a:pt x="5512" y="7719"/>
                  <a:pt x="5495" y="7914"/>
                  <a:pt x="5417" y="8155"/>
                </a:cubicBezTo>
                <a:cubicBezTo>
                  <a:pt x="5397" y="8201"/>
                  <a:pt x="5378" y="8248"/>
                  <a:pt x="5358" y="8294"/>
                </a:cubicBezTo>
                <a:cubicBezTo>
                  <a:pt x="5362" y="8210"/>
                  <a:pt x="5455" y="8236"/>
                  <a:pt x="5397" y="8175"/>
                </a:cubicBezTo>
                <a:cubicBezTo>
                  <a:pt x="5369" y="8145"/>
                  <a:pt x="5489" y="8098"/>
                  <a:pt x="5437" y="8096"/>
                </a:cubicBezTo>
                <a:cubicBezTo>
                  <a:pt x="5359" y="8094"/>
                  <a:pt x="5331" y="8207"/>
                  <a:pt x="5258" y="8235"/>
                </a:cubicBezTo>
                <a:cubicBezTo>
                  <a:pt x="5275" y="8171"/>
                  <a:pt x="5229" y="8136"/>
                  <a:pt x="5258" y="8076"/>
                </a:cubicBezTo>
                <a:cubicBezTo>
                  <a:pt x="5325" y="7937"/>
                  <a:pt x="5399" y="7804"/>
                  <a:pt x="5477" y="7679"/>
                </a:cubicBezTo>
                <a:cubicBezTo>
                  <a:pt x="5500" y="7643"/>
                  <a:pt x="5514" y="7657"/>
                  <a:pt x="5536" y="7620"/>
                </a:cubicBezTo>
                <a:cubicBezTo>
                  <a:pt x="5445" y="7741"/>
                  <a:pt x="5359" y="7853"/>
                  <a:pt x="5278" y="7977"/>
                </a:cubicBezTo>
                <a:cubicBezTo>
                  <a:pt x="5302" y="7947"/>
                  <a:pt x="5356" y="7836"/>
                  <a:pt x="5397" y="7798"/>
                </a:cubicBezTo>
                <a:cubicBezTo>
                  <a:pt x="5461" y="7738"/>
                  <a:pt x="5531" y="7534"/>
                  <a:pt x="5516" y="7620"/>
                </a:cubicBezTo>
                <a:cubicBezTo>
                  <a:pt x="5477" y="7846"/>
                  <a:pt x="5296" y="8032"/>
                  <a:pt x="5179" y="8235"/>
                </a:cubicBezTo>
                <a:cubicBezTo>
                  <a:pt x="5123" y="8332"/>
                  <a:pt x="5057" y="8438"/>
                  <a:pt x="5000" y="8532"/>
                </a:cubicBezTo>
                <a:cubicBezTo>
                  <a:pt x="5025" y="8470"/>
                  <a:pt x="5050" y="8396"/>
                  <a:pt x="5080" y="8334"/>
                </a:cubicBezTo>
                <a:cubicBezTo>
                  <a:pt x="5121" y="8248"/>
                  <a:pt x="5303" y="8038"/>
                  <a:pt x="5179" y="8016"/>
                </a:cubicBezTo>
                <a:cubicBezTo>
                  <a:pt x="5129" y="8007"/>
                  <a:pt x="5088" y="8196"/>
                  <a:pt x="5060" y="8215"/>
                </a:cubicBezTo>
                <a:cubicBezTo>
                  <a:pt x="5053" y="8222"/>
                  <a:pt x="5047" y="8228"/>
                  <a:pt x="5040" y="8235"/>
                </a:cubicBezTo>
                <a:cubicBezTo>
                  <a:pt x="5054" y="8180"/>
                  <a:pt x="5167" y="8066"/>
                  <a:pt x="5119" y="8096"/>
                </a:cubicBezTo>
                <a:cubicBezTo>
                  <a:pt x="5089" y="8114"/>
                  <a:pt x="5207" y="7996"/>
                  <a:pt x="5179" y="8016"/>
                </a:cubicBezTo>
                <a:cubicBezTo>
                  <a:pt x="4993" y="8150"/>
                  <a:pt x="4626" y="8492"/>
                  <a:pt x="4544" y="8552"/>
                </a:cubicBezTo>
                <a:cubicBezTo>
                  <a:pt x="4544" y="8545"/>
                  <a:pt x="4544" y="8539"/>
                  <a:pt x="4544" y="8532"/>
                </a:cubicBezTo>
                <a:cubicBezTo>
                  <a:pt x="4578" y="8517"/>
                  <a:pt x="4806" y="8321"/>
                  <a:pt x="4802" y="8354"/>
                </a:cubicBezTo>
                <a:cubicBezTo>
                  <a:pt x="4783" y="8506"/>
                  <a:pt x="4624" y="8656"/>
                  <a:pt x="4564" y="8810"/>
                </a:cubicBezTo>
                <a:cubicBezTo>
                  <a:pt x="4556" y="8830"/>
                  <a:pt x="4484" y="8987"/>
                  <a:pt x="4465" y="9009"/>
                </a:cubicBezTo>
                <a:cubicBezTo>
                  <a:pt x="4415" y="9068"/>
                  <a:pt x="4398" y="9054"/>
                  <a:pt x="4346" y="9108"/>
                </a:cubicBezTo>
                <a:cubicBezTo>
                  <a:pt x="4326" y="9108"/>
                  <a:pt x="4306" y="9108"/>
                  <a:pt x="4286" y="9108"/>
                </a:cubicBezTo>
              </a:path>
              <a:path w="7581" h="12959" extrusionOk="0">
                <a:moveTo>
                  <a:pt x="278" y="12958"/>
                </a:moveTo>
                <a:cubicBezTo>
                  <a:pt x="230" y="12955"/>
                  <a:pt x="180" y="12944"/>
                  <a:pt x="159" y="12938"/>
                </a:cubicBezTo>
                <a:cubicBezTo>
                  <a:pt x="123" y="12927"/>
                  <a:pt x="125" y="12934"/>
                  <a:pt x="99" y="12918"/>
                </a:cubicBezTo>
                <a:cubicBezTo>
                  <a:pt x="75" y="12903"/>
                  <a:pt x="69" y="12907"/>
                  <a:pt x="59" y="12878"/>
                </a:cubicBezTo>
                <a:cubicBezTo>
                  <a:pt x="51" y="12855"/>
                  <a:pt x="62" y="12823"/>
                  <a:pt x="59" y="12799"/>
                </a:cubicBezTo>
                <a:cubicBezTo>
                  <a:pt x="90" y="12792"/>
                  <a:pt x="90" y="12790"/>
                  <a:pt x="139" y="12779"/>
                </a:cubicBezTo>
                <a:cubicBezTo>
                  <a:pt x="188" y="12768"/>
                  <a:pt x="225" y="12760"/>
                  <a:pt x="278" y="12759"/>
                </a:cubicBezTo>
                <a:cubicBezTo>
                  <a:pt x="385" y="12757"/>
                  <a:pt x="495" y="12774"/>
                  <a:pt x="595" y="12739"/>
                </a:cubicBezTo>
                <a:cubicBezTo>
                  <a:pt x="631" y="12727"/>
                  <a:pt x="637" y="12702"/>
                  <a:pt x="655" y="12680"/>
                </a:cubicBezTo>
                <a:cubicBezTo>
                  <a:pt x="668" y="12664"/>
                  <a:pt x="714" y="12625"/>
                  <a:pt x="734" y="12600"/>
                </a:cubicBezTo>
                <a:cubicBezTo>
                  <a:pt x="766" y="12559"/>
                  <a:pt x="784" y="12527"/>
                  <a:pt x="833" y="12501"/>
                </a:cubicBezTo>
                <a:cubicBezTo>
                  <a:pt x="891" y="12469"/>
                  <a:pt x="882" y="12450"/>
                  <a:pt x="932" y="12402"/>
                </a:cubicBezTo>
                <a:cubicBezTo>
                  <a:pt x="976" y="12360"/>
                  <a:pt x="1041" y="12338"/>
                  <a:pt x="1091" y="12303"/>
                </a:cubicBezTo>
                <a:cubicBezTo>
                  <a:pt x="1193" y="12230"/>
                  <a:pt x="1297" y="12164"/>
                  <a:pt x="1409" y="12104"/>
                </a:cubicBezTo>
                <a:cubicBezTo>
                  <a:pt x="1471" y="12071"/>
                  <a:pt x="1530" y="12044"/>
                  <a:pt x="1587" y="12005"/>
                </a:cubicBezTo>
                <a:cubicBezTo>
                  <a:pt x="1621" y="11982"/>
                  <a:pt x="1652" y="11950"/>
                  <a:pt x="1686" y="11926"/>
                </a:cubicBezTo>
                <a:cubicBezTo>
                  <a:pt x="1707" y="11911"/>
                  <a:pt x="1753" y="11869"/>
                  <a:pt x="1786" y="11846"/>
                </a:cubicBezTo>
                <a:cubicBezTo>
                  <a:pt x="1829" y="11816"/>
                  <a:pt x="1863" y="11780"/>
                  <a:pt x="1905" y="11747"/>
                </a:cubicBezTo>
                <a:cubicBezTo>
                  <a:pt x="1951" y="11711"/>
                  <a:pt x="1977" y="11678"/>
                  <a:pt x="2004" y="11648"/>
                </a:cubicBezTo>
                <a:cubicBezTo>
                  <a:pt x="2050" y="11598"/>
                  <a:pt x="2097" y="11549"/>
                  <a:pt x="2143" y="11489"/>
                </a:cubicBezTo>
                <a:cubicBezTo>
                  <a:pt x="2197" y="11418"/>
                  <a:pt x="2235" y="11345"/>
                  <a:pt x="2282" y="11271"/>
                </a:cubicBezTo>
                <a:cubicBezTo>
                  <a:pt x="2316" y="11217"/>
                  <a:pt x="2367" y="11167"/>
                  <a:pt x="2401" y="11112"/>
                </a:cubicBezTo>
                <a:cubicBezTo>
                  <a:pt x="2429" y="11066"/>
                  <a:pt x="2453" y="11039"/>
                  <a:pt x="2480" y="10993"/>
                </a:cubicBezTo>
                <a:cubicBezTo>
                  <a:pt x="2401" y="11068"/>
                  <a:pt x="2330" y="11142"/>
                  <a:pt x="2262" y="11231"/>
                </a:cubicBezTo>
                <a:cubicBezTo>
                  <a:pt x="2223" y="11282"/>
                  <a:pt x="2246" y="11292"/>
                  <a:pt x="2222" y="11330"/>
                </a:cubicBezTo>
                <a:cubicBezTo>
                  <a:pt x="2201" y="11363"/>
                  <a:pt x="2150" y="11397"/>
                  <a:pt x="2123" y="11430"/>
                </a:cubicBezTo>
                <a:cubicBezTo>
                  <a:pt x="2072" y="11493"/>
                  <a:pt x="2028" y="11518"/>
                  <a:pt x="1964" y="11568"/>
                </a:cubicBezTo>
                <a:cubicBezTo>
                  <a:pt x="1896" y="11620"/>
                  <a:pt x="1818" y="11651"/>
                  <a:pt x="1746" y="11707"/>
                </a:cubicBezTo>
                <a:cubicBezTo>
                  <a:pt x="1683" y="11756"/>
                  <a:pt x="1619" y="11788"/>
                  <a:pt x="1548" y="11826"/>
                </a:cubicBezTo>
                <a:cubicBezTo>
                  <a:pt x="1554" y="11800"/>
                  <a:pt x="1451" y="11831"/>
                  <a:pt x="1627" y="11727"/>
                </a:cubicBezTo>
                <a:cubicBezTo>
                  <a:pt x="1737" y="11662"/>
                  <a:pt x="1863" y="11619"/>
                  <a:pt x="1984" y="11588"/>
                </a:cubicBezTo>
                <a:cubicBezTo>
                  <a:pt x="1991" y="11588"/>
                  <a:pt x="1997" y="11588"/>
                  <a:pt x="2004" y="11588"/>
                </a:cubicBezTo>
                <a:cubicBezTo>
                  <a:pt x="1989" y="11704"/>
                  <a:pt x="1971" y="11751"/>
                  <a:pt x="1885" y="11846"/>
                </a:cubicBezTo>
                <a:cubicBezTo>
                  <a:pt x="1768" y="11977"/>
                  <a:pt x="1622" y="12025"/>
                  <a:pt x="1488" y="12124"/>
                </a:cubicBezTo>
                <a:cubicBezTo>
                  <a:pt x="1455" y="12149"/>
                  <a:pt x="1462" y="12159"/>
                  <a:pt x="1429" y="12184"/>
                </a:cubicBezTo>
                <a:cubicBezTo>
                  <a:pt x="1485" y="12092"/>
                  <a:pt x="1549" y="11998"/>
                  <a:pt x="1607" y="11906"/>
                </a:cubicBezTo>
                <a:cubicBezTo>
                  <a:pt x="1614" y="11893"/>
                  <a:pt x="1620" y="11879"/>
                  <a:pt x="1627" y="11866"/>
                </a:cubicBezTo>
                <a:cubicBezTo>
                  <a:pt x="1520" y="11992"/>
                  <a:pt x="1435" y="12076"/>
                  <a:pt x="1290" y="12164"/>
                </a:cubicBezTo>
                <a:cubicBezTo>
                  <a:pt x="1199" y="12219"/>
                  <a:pt x="1104" y="12269"/>
                  <a:pt x="1012" y="12323"/>
                </a:cubicBezTo>
                <a:cubicBezTo>
                  <a:pt x="1119" y="12122"/>
                  <a:pt x="1171" y="12123"/>
                  <a:pt x="1369" y="11985"/>
                </a:cubicBezTo>
                <a:cubicBezTo>
                  <a:pt x="1466" y="11917"/>
                  <a:pt x="1580" y="11808"/>
                  <a:pt x="1686" y="11767"/>
                </a:cubicBezTo>
                <a:cubicBezTo>
                  <a:pt x="1686" y="11774"/>
                  <a:pt x="1686" y="11780"/>
                  <a:pt x="1686" y="11787"/>
                </a:cubicBezTo>
                <a:cubicBezTo>
                  <a:pt x="1548" y="11925"/>
                  <a:pt x="1409" y="12031"/>
                  <a:pt x="1250" y="12144"/>
                </a:cubicBezTo>
                <a:cubicBezTo>
                  <a:pt x="1185" y="12192"/>
                  <a:pt x="1175" y="12204"/>
                  <a:pt x="1131" y="12223"/>
                </a:cubicBezTo>
                <a:cubicBezTo>
                  <a:pt x="1184" y="12129"/>
                  <a:pt x="1247" y="12087"/>
                  <a:pt x="1329" y="12005"/>
                </a:cubicBezTo>
                <a:cubicBezTo>
                  <a:pt x="1349" y="11979"/>
                  <a:pt x="1369" y="11952"/>
                  <a:pt x="1389" y="11926"/>
                </a:cubicBezTo>
                <a:cubicBezTo>
                  <a:pt x="1389" y="11888"/>
                  <a:pt x="1466" y="11864"/>
                  <a:pt x="1349" y="11965"/>
                </a:cubicBezTo>
                <a:cubicBezTo>
                  <a:pt x="1163" y="12127"/>
                  <a:pt x="949" y="12287"/>
                  <a:pt x="734" y="12402"/>
                </a:cubicBezTo>
                <a:cubicBezTo>
                  <a:pt x="631" y="12457"/>
                  <a:pt x="811" y="12357"/>
                  <a:pt x="734" y="12382"/>
                </a:cubicBezTo>
                <a:cubicBezTo>
                  <a:pt x="743" y="12373"/>
                  <a:pt x="810" y="12231"/>
                  <a:pt x="833" y="12303"/>
                </a:cubicBezTo>
                <a:cubicBezTo>
                  <a:pt x="844" y="12338"/>
                  <a:pt x="802" y="12366"/>
                  <a:pt x="793" y="12382"/>
                </a:cubicBezTo>
                <a:cubicBezTo>
                  <a:pt x="760" y="12441"/>
                  <a:pt x="753" y="12464"/>
                  <a:pt x="734" y="12521"/>
                </a:cubicBezTo>
                <a:cubicBezTo>
                  <a:pt x="771" y="12503"/>
                  <a:pt x="720" y="12526"/>
                  <a:pt x="754" y="12501"/>
                </a:cubicBezTo>
                <a:cubicBezTo>
                  <a:pt x="767" y="12491"/>
                  <a:pt x="1041" y="12343"/>
                  <a:pt x="1051" y="12382"/>
                </a:cubicBezTo>
                <a:cubicBezTo>
                  <a:pt x="1059" y="12412"/>
                  <a:pt x="967" y="12539"/>
                  <a:pt x="952" y="12561"/>
                </a:cubicBezTo>
                <a:cubicBezTo>
                  <a:pt x="945" y="12567"/>
                  <a:pt x="939" y="12574"/>
                  <a:pt x="932" y="12580"/>
                </a:cubicBezTo>
                <a:cubicBezTo>
                  <a:pt x="927" y="12552"/>
                  <a:pt x="896" y="12564"/>
                  <a:pt x="913" y="12541"/>
                </a:cubicBezTo>
                <a:cubicBezTo>
                  <a:pt x="934" y="12513"/>
                  <a:pt x="948" y="12526"/>
                  <a:pt x="972" y="12501"/>
                </a:cubicBezTo>
              </a:path>
              <a:path w="7581" h="12959" extrusionOk="0">
                <a:moveTo>
                  <a:pt x="4445" y="8870"/>
                </a:moveTo>
                <a:cubicBezTo>
                  <a:pt x="4416" y="8913"/>
                  <a:pt x="4384" y="8983"/>
                  <a:pt x="4346" y="9028"/>
                </a:cubicBezTo>
                <a:cubicBezTo>
                  <a:pt x="4236" y="9157"/>
                  <a:pt x="4121" y="9320"/>
                  <a:pt x="3988" y="9425"/>
                </a:cubicBezTo>
                <a:cubicBezTo>
                  <a:pt x="3877" y="9512"/>
                  <a:pt x="3740" y="9569"/>
                  <a:pt x="3631" y="9663"/>
                </a:cubicBezTo>
                <a:cubicBezTo>
                  <a:pt x="3520" y="9758"/>
                  <a:pt x="3537" y="9803"/>
                  <a:pt x="3492" y="9921"/>
                </a:cubicBezTo>
                <a:cubicBezTo>
                  <a:pt x="3537" y="9870"/>
                  <a:pt x="3468" y="9953"/>
                  <a:pt x="3512" y="9902"/>
                </a:cubicBezTo>
                <a:cubicBezTo>
                  <a:pt x="3654" y="9735"/>
                  <a:pt x="3882" y="9640"/>
                  <a:pt x="4008" y="9485"/>
                </a:cubicBezTo>
                <a:cubicBezTo>
                  <a:pt x="4080" y="9396"/>
                  <a:pt x="4111" y="9306"/>
                  <a:pt x="4167" y="9227"/>
                </a:cubicBezTo>
                <a:cubicBezTo>
                  <a:pt x="4149" y="9315"/>
                  <a:pt x="4058" y="9409"/>
                  <a:pt x="4107" y="9485"/>
                </a:cubicBezTo>
                <a:cubicBezTo>
                  <a:pt x="4147" y="9547"/>
                  <a:pt x="4141" y="9491"/>
                  <a:pt x="4246" y="9366"/>
                </a:cubicBezTo>
                <a:cubicBezTo>
                  <a:pt x="4286" y="9318"/>
                  <a:pt x="4372" y="9227"/>
                  <a:pt x="4346" y="9187"/>
                </a:cubicBezTo>
                <a:cubicBezTo>
                  <a:pt x="4312" y="9134"/>
                  <a:pt x="4208" y="9273"/>
                  <a:pt x="4167" y="9267"/>
                </a:cubicBezTo>
                <a:cubicBezTo>
                  <a:pt x="4174" y="9254"/>
                  <a:pt x="4180" y="9240"/>
                  <a:pt x="4187" y="9227"/>
                </a:cubicBezTo>
                <a:cubicBezTo>
                  <a:pt x="4316" y="9116"/>
                  <a:pt x="4435" y="9043"/>
                  <a:pt x="4584" y="8949"/>
                </a:cubicBezTo>
                <a:cubicBezTo>
                  <a:pt x="4656" y="8904"/>
                  <a:pt x="4731" y="8857"/>
                  <a:pt x="4802" y="8810"/>
                </a:cubicBezTo>
                <a:cubicBezTo>
                  <a:pt x="4809" y="8803"/>
                  <a:pt x="4815" y="8797"/>
                  <a:pt x="4822" y="8790"/>
                </a:cubicBezTo>
                <a:cubicBezTo>
                  <a:pt x="4795" y="8838"/>
                  <a:pt x="4808" y="8959"/>
                  <a:pt x="4762" y="8929"/>
                </a:cubicBezTo>
                <a:cubicBezTo>
                  <a:pt x="4690" y="8882"/>
                  <a:pt x="4763" y="8795"/>
                  <a:pt x="4782" y="8711"/>
                </a:cubicBezTo>
                <a:cubicBezTo>
                  <a:pt x="4797" y="8642"/>
                  <a:pt x="4832" y="8601"/>
                  <a:pt x="4842" y="8532"/>
                </a:cubicBezTo>
                <a:cubicBezTo>
                  <a:pt x="4848" y="8493"/>
                  <a:pt x="4838" y="8452"/>
                  <a:pt x="4842" y="8413"/>
                </a:cubicBezTo>
                <a:cubicBezTo>
                  <a:pt x="4813" y="8622"/>
                  <a:pt x="4860" y="8610"/>
                  <a:pt x="4723" y="8810"/>
                </a:cubicBezTo>
                <a:cubicBezTo>
                  <a:pt x="4718" y="8817"/>
                  <a:pt x="4476" y="9099"/>
                  <a:pt x="4465" y="9088"/>
                </a:cubicBezTo>
                <a:cubicBezTo>
                  <a:pt x="4405" y="9028"/>
                  <a:pt x="4544" y="8849"/>
                  <a:pt x="4564" y="8810"/>
                </a:cubicBezTo>
                <a:cubicBezTo>
                  <a:pt x="4604" y="8731"/>
                  <a:pt x="4662" y="8643"/>
                  <a:pt x="4703" y="8572"/>
                </a:cubicBezTo>
                <a:cubicBezTo>
                  <a:pt x="4589" y="8706"/>
                  <a:pt x="4514" y="8791"/>
                  <a:pt x="4365" y="8909"/>
                </a:cubicBezTo>
                <a:cubicBezTo>
                  <a:pt x="4273" y="8982"/>
                  <a:pt x="4115" y="9246"/>
                  <a:pt x="4107" y="9128"/>
                </a:cubicBezTo>
                <a:cubicBezTo>
                  <a:pt x="4099" y="9014"/>
                  <a:pt x="4250" y="8873"/>
                  <a:pt x="4306" y="8790"/>
                </a:cubicBezTo>
                <a:cubicBezTo>
                  <a:pt x="4357" y="8714"/>
                  <a:pt x="4420" y="8619"/>
                  <a:pt x="4465" y="8552"/>
                </a:cubicBezTo>
                <a:cubicBezTo>
                  <a:pt x="4465" y="8545"/>
                  <a:pt x="4465" y="8539"/>
                  <a:pt x="4465" y="8532"/>
                </a:cubicBezTo>
                <a:cubicBezTo>
                  <a:pt x="4420" y="8660"/>
                  <a:pt x="4419" y="8695"/>
                  <a:pt x="4326" y="8830"/>
                </a:cubicBezTo>
                <a:cubicBezTo>
                  <a:pt x="4227" y="8974"/>
                  <a:pt x="4104" y="9285"/>
                  <a:pt x="3969" y="9386"/>
                </a:cubicBezTo>
                <a:cubicBezTo>
                  <a:pt x="3918" y="9424"/>
                  <a:pt x="4016" y="9244"/>
                  <a:pt x="3969" y="9286"/>
                </a:cubicBezTo>
                <a:cubicBezTo>
                  <a:pt x="3835" y="9405"/>
                  <a:pt x="3719" y="9531"/>
                  <a:pt x="3572" y="9644"/>
                </a:cubicBezTo>
                <a:cubicBezTo>
                  <a:pt x="3509" y="9693"/>
                  <a:pt x="3722" y="9547"/>
                  <a:pt x="3651" y="9584"/>
                </a:cubicBezTo>
                <a:cubicBezTo>
                  <a:pt x="3588" y="9617"/>
                  <a:pt x="3604" y="9615"/>
                  <a:pt x="3552" y="9663"/>
                </a:cubicBezTo>
                <a:cubicBezTo>
                  <a:pt x="3520" y="9708"/>
                  <a:pt x="3507" y="9720"/>
                  <a:pt x="3472" y="9763"/>
                </a:cubicBezTo>
                <a:cubicBezTo>
                  <a:pt x="3537" y="9708"/>
                  <a:pt x="3647" y="9564"/>
                  <a:pt x="3730" y="9544"/>
                </a:cubicBezTo>
                <a:cubicBezTo>
                  <a:pt x="3840" y="9517"/>
                  <a:pt x="3817" y="9464"/>
                  <a:pt x="3750" y="9604"/>
                </a:cubicBezTo>
                <a:cubicBezTo>
                  <a:pt x="3717" y="9674"/>
                  <a:pt x="3654" y="9740"/>
                  <a:pt x="3611" y="9802"/>
                </a:cubicBezTo>
                <a:cubicBezTo>
                  <a:pt x="3621" y="9748"/>
                  <a:pt x="3737" y="9673"/>
                  <a:pt x="3691" y="9703"/>
                </a:cubicBezTo>
                <a:cubicBezTo>
                  <a:pt x="3573" y="9780"/>
                  <a:pt x="3417" y="9930"/>
                  <a:pt x="3294" y="10021"/>
                </a:cubicBezTo>
                <a:cubicBezTo>
                  <a:pt x="3198" y="10092"/>
                  <a:pt x="3094" y="10156"/>
                  <a:pt x="2996" y="10219"/>
                </a:cubicBezTo>
                <a:cubicBezTo>
                  <a:pt x="3039" y="10165"/>
                  <a:pt x="3126" y="10033"/>
                  <a:pt x="3195" y="9961"/>
                </a:cubicBezTo>
                <a:cubicBezTo>
                  <a:pt x="3246" y="9908"/>
                  <a:pt x="3286" y="9887"/>
                  <a:pt x="3333" y="9842"/>
                </a:cubicBezTo>
                <a:cubicBezTo>
                  <a:pt x="3324" y="9888"/>
                  <a:pt x="3256" y="10014"/>
                  <a:pt x="3274" y="10001"/>
                </a:cubicBezTo>
                <a:cubicBezTo>
                  <a:pt x="3411" y="9904"/>
                  <a:pt x="3542" y="9782"/>
                  <a:pt x="3691" y="9683"/>
                </a:cubicBezTo>
                <a:cubicBezTo>
                  <a:pt x="3798" y="9612"/>
                  <a:pt x="3968" y="9343"/>
                  <a:pt x="4008" y="9465"/>
                </a:cubicBezTo>
                <a:cubicBezTo>
                  <a:pt x="4016" y="9488"/>
                  <a:pt x="3772" y="9775"/>
                  <a:pt x="3750" y="9802"/>
                </a:cubicBezTo>
                <a:cubicBezTo>
                  <a:pt x="3757" y="9789"/>
                  <a:pt x="3763" y="9776"/>
                  <a:pt x="3770" y="9763"/>
                </a:cubicBezTo>
                <a:cubicBezTo>
                  <a:pt x="3933" y="9522"/>
                  <a:pt x="4093" y="9256"/>
                  <a:pt x="4286" y="9048"/>
                </a:cubicBezTo>
                <a:cubicBezTo>
                  <a:pt x="4299" y="9041"/>
                  <a:pt x="4313" y="9035"/>
                  <a:pt x="4326" y="9028"/>
                </a:cubicBezTo>
                <a:cubicBezTo>
                  <a:pt x="4209" y="9202"/>
                  <a:pt x="4087" y="9370"/>
                  <a:pt x="3969" y="9544"/>
                </a:cubicBezTo>
                <a:cubicBezTo>
                  <a:pt x="3921" y="9614"/>
                  <a:pt x="3890" y="9603"/>
                  <a:pt x="3830" y="9663"/>
                </a:cubicBezTo>
                <a:cubicBezTo>
                  <a:pt x="3947" y="9497"/>
                  <a:pt x="4052" y="9319"/>
                  <a:pt x="4167" y="9148"/>
                </a:cubicBezTo>
                <a:cubicBezTo>
                  <a:pt x="4202" y="9096"/>
                  <a:pt x="4255" y="9018"/>
                  <a:pt x="4286" y="8969"/>
                </a:cubicBezTo>
                <a:cubicBezTo>
                  <a:pt x="4177" y="9091"/>
                  <a:pt x="4071" y="9239"/>
                  <a:pt x="3929" y="9326"/>
                </a:cubicBezTo>
                <a:cubicBezTo>
                  <a:pt x="3740" y="9443"/>
                  <a:pt x="3960" y="9242"/>
                  <a:pt x="4008" y="9167"/>
                </a:cubicBezTo>
                <a:cubicBezTo>
                  <a:pt x="4028" y="9136"/>
                  <a:pt x="4051" y="9095"/>
                  <a:pt x="4068" y="9068"/>
                </a:cubicBezTo>
                <a:cubicBezTo>
                  <a:pt x="4008" y="9171"/>
                  <a:pt x="4006" y="9207"/>
                  <a:pt x="3889" y="9306"/>
                </a:cubicBezTo>
                <a:cubicBezTo>
                  <a:pt x="3749" y="9425"/>
                  <a:pt x="3606" y="9527"/>
                  <a:pt x="3453" y="9624"/>
                </a:cubicBezTo>
                <a:cubicBezTo>
                  <a:pt x="3502" y="9514"/>
                  <a:pt x="3530" y="9406"/>
                  <a:pt x="3611" y="9306"/>
                </a:cubicBezTo>
                <a:cubicBezTo>
                  <a:pt x="3690" y="9208"/>
                  <a:pt x="3761" y="8903"/>
                  <a:pt x="3830" y="9009"/>
                </a:cubicBezTo>
                <a:cubicBezTo>
                  <a:pt x="3883" y="9090"/>
                  <a:pt x="3774" y="9219"/>
                  <a:pt x="3750" y="9286"/>
                </a:cubicBezTo>
                <a:cubicBezTo>
                  <a:pt x="3738" y="9319"/>
                  <a:pt x="3724" y="9372"/>
                  <a:pt x="3711" y="9406"/>
                </a:cubicBezTo>
                <a:cubicBezTo>
                  <a:pt x="3753" y="9352"/>
                  <a:pt x="3820" y="9251"/>
                  <a:pt x="3869" y="9187"/>
                </a:cubicBezTo>
                <a:cubicBezTo>
                  <a:pt x="3904" y="9141"/>
                  <a:pt x="3986" y="9095"/>
                  <a:pt x="4008" y="9068"/>
                </a:cubicBezTo>
                <a:cubicBezTo>
                  <a:pt x="4038" y="9032"/>
                  <a:pt x="4056" y="9015"/>
                  <a:pt x="4088" y="8989"/>
                </a:cubicBezTo>
                <a:cubicBezTo>
                  <a:pt x="4109" y="8972"/>
                  <a:pt x="4118" y="8947"/>
                  <a:pt x="4147" y="8929"/>
                </a:cubicBezTo>
                <a:cubicBezTo>
                  <a:pt x="4164" y="8918"/>
                  <a:pt x="4203" y="8907"/>
                  <a:pt x="4226" y="8890"/>
                </a:cubicBezTo>
                <a:cubicBezTo>
                  <a:pt x="4292" y="8842"/>
                  <a:pt x="4359" y="8796"/>
                  <a:pt x="4425" y="8751"/>
                </a:cubicBezTo>
                <a:cubicBezTo>
                  <a:pt x="4466" y="8723"/>
                  <a:pt x="4518" y="8691"/>
                  <a:pt x="4544" y="8671"/>
                </a:cubicBezTo>
                <a:cubicBezTo>
                  <a:pt x="4587" y="8638"/>
                  <a:pt x="4622" y="8601"/>
                  <a:pt x="4663" y="8572"/>
                </a:cubicBezTo>
                <a:cubicBezTo>
                  <a:pt x="4698" y="8547"/>
                  <a:pt x="4751" y="8522"/>
                  <a:pt x="4782" y="8493"/>
                </a:cubicBezTo>
                <a:cubicBezTo>
                  <a:pt x="4806" y="8469"/>
                  <a:pt x="4815" y="8458"/>
                  <a:pt x="4822" y="8433"/>
                </a:cubicBezTo>
                <a:cubicBezTo>
                  <a:pt x="4773" y="8595"/>
                  <a:pt x="4748" y="8695"/>
                  <a:pt x="4663" y="8850"/>
                </a:cubicBezTo>
                <a:cubicBezTo>
                  <a:pt x="4522" y="9106"/>
                  <a:pt x="4343" y="9337"/>
                  <a:pt x="4187" y="9584"/>
                </a:cubicBezTo>
                <a:cubicBezTo>
                  <a:pt x="4143" y="9654"/>
                  <a:pt x="4092" y="9741"/>
                  <a:pt x="4048" y="9802"/>
                </a:cubicBezTo>
                <a:cubicBezTo>
                  <a:pt x="4013" y="9850"/>
                  <a:pt x="3983" y="9876"/>
                  <a:pt x="3949" y="9921"/>
                </a:cubicBezTo>
                <a:cubicBezTo>
                  <a:pt x="3901" y="9985"/>
                  <a:pt x="3847" y="10067"/>
                  <a:pt x="3790" y="10120"/>
                </a:cubicBezTo>
                <a:cubicBezTo>
                  <a:pt x="3747" y="10160"/>
                  <a:pt x="3778" y="10156"/>
                  <a:pt x="3730" y="10179"/>
                </a:cubicBezTo>
                <a:cubicBezTo>
                  <a:pt x="3703" y="10192"/>
                  <a:pt x="3660" y="10169"/>
                  <a:pt x="3631" y="10179"/>
                </a:cubicBezTo>
                <a:cubicBezTo>
                  <a:pt x="3631" y="10174"/>
                  <a:pt x="3599" y="10081"/>
                  <a:pt x="3611" y="10040"/>
                </a:cubicBezTo>
                <a:cubicBezTo>
                  <a:pt x="3656" y="9886"/>
                  <a:pt x="3754" y="9779"/>
                  <a:pt x="3849" y="9663"/>
                </a:cubicBezTo>
                <a:cubicBezTo>
                  <a:pt x="3856" y="9657"/>
                  <a:pt x="3862" y="9650"/>
                  <a:pt x="3869" y="9644"/>
                </a:cubicBezTo>
                <a:cubicBezTo>
                  <a:pt x="3814" y="9802"/>
                  <a:pt x="3788" y="9862"/>
                  <a:pt x="3691" y="10021"/>
                </a:cubicBezTo>
                <a:cubicBezTo>
                  <a:pt x="3618" y="10141"/>
                  <a:pt x="3548" y="10260"/>
                  <a:pt x="3472" y="10378"/>
                </a:cubicBezTo>
                <a:cubicBezTo>
                  <a:pt x="3494" y="10340"/>
                  <a:pt x="3488" y="10335"/>
                  <a:pt x="3512" y="10298"/>
                </a:cubicBezTo>
                <a:cubicBezTo>
                  <a:pt x="3558" y="10225"/>
                  <a:pt x="3601" y="10127"/>
                  <a:pt x="3651" y="10060"/>
                </a:cubicBezTo>
                <a:cubicBezTo>
                  <a:pt x="3683" y="10017"/>
                  <a:pt x="3739" y="9989"/>
                  <a:pt x="3770" y="9961"/>
                </a:cubicBezTo>
                <a:cubicBezTo>
                  <a:pt x="3798" y="9936"/>
                  <a:pt x="3827" y="9920"/>
                  <a:pt x="3849" y="9902"/>
                </a:cubicBezTo>
                <a:cubicBezTo>
                  <a:pt x="3819" y="9941"/>
                  <a:pt x="3770" y="10041"/>
                  <a:pt x="3730" y="10080"/>
                </a:cubicBezTo>
                <a:cubicBezTo>
                  <a:pt x="3699" y="10110"/>
                  <a:pt x="3606" y="10204"/>
                  <a:pt x="3572" y="10219"/>
                </a:cubicBezTo>
                <a:cubicBezTo>
                  <a:pt x="3496" y="10252"/>
                  <a:pt x="3359" y="10216"/>
                  <a:pt x="3274" y="10239"/>
                </a:cubicBezTo>
                <a:cubicBezTo>
                  <a:pt x="3187" y="10263"/>
                  <a:pt x="3132" y="10302"/>
                  <a:pt x="3056" y="10358"/>
                </a:cubicBezTo>
                <a:cubicBezTo>
                  <a:pt x="2987" y="10409"/>
                  <a:pt x="2910" y="10466"/>
                  <a:pt x="2857" y="10537"/>
                </a:cubicBezTo>
                <a:cubicBezTo>
                  <a:pt x="2839" y="10560"/>
                  <a:pt x="2812" y="10668"/>
                  <a:pt x="2778" y="10676"/>
                </a:cubicBezTo>
                <a:cubicBezTo>
                  <a:pt x="2778" y="10625"/>
                  <a:pt x="2784" y="10603"/>
                  <a:pt x="2818" y="10576"/>
                </a:cubicBezTo>
                <a:cubicBezTo>
                  <a:pt x="2945" y="10421"/>
                  <a:pt x="3048" y="10318"/>
                  <a:pt x="3214" y="10199"/>
                </a:cubicBezTo>
                <a:cubicBezTo>
                  <a:pt x="3317" y="10125"/>
                  <a:pt x="3370" y="10022"/>
                  <a:pt x="3413" y="10120"/>
                </a:cubicBezTo>
                <a:cubicBezTo>
                  <a:pt x="3422" y="10141"/>
                  <a:pt x="3306" y="10410"/>
                  <a:pt x="3294" y="10437"/>
                </a:cubicBezTo>
                <a:cubicBezTo>
                  <a:pt x="3281" y="10457"/>
                  <a:pt x="3267" y="10477"/>
                  <a:pt x="3254" y="10497"/>
                </a:cubicBezTo>
                <a:cubicBezTo>
                  <a:pt x="3271" y="10422"/>
                  <a:pt x="3276" y="10473"/>
                  <a:pt x="3294" y="10398"/>
                </a:cubicBezTo>
                <a:cubicBezTo>
                  <a:pt x="3306" y="10347"/>
                  <a:pt x="3329" y="10275"/>
                  <a:pt x="3314" y="10279"/>
                </a:cubicBezTo>
                <a:cubicBezTo>
                  <a:pt x="3295" y="10284"/>
                  <a:pt x="3158" y="10438"/>
                  <a:pt x="3135" y="10457"/>
                </a:cubicBezTo>
                <a:cubicBezTo>
                  <a:pt x="3109" y="10484"/>
                  <a:pt x="3082" y="10510"/>
                  <a:pt x="3056" y="10537"/>
                </a:cubicBezTo>
                <a:cubicBezTo>
                  <a:pt x="3078" y="10513"/>
                  <a:pt x="3120" y="10482"/>
                  <a:pt x="3155" y="10437"/>
                </a:cubicBezTo>
                <a:cubicBezTo>
                  <a:pt x="3163" y="10426"/>
                  <a:pt x="3246" y="10325"/>
                  <a:pt x="3234" y="10318"/>
                </a:cubicBezTo>
                <a:cubicBezTo>
                  <a:pt x="3171" y="10280"/>
                  <a:pt x="3051" y="10432"/>
                  <a:pt x="3016" y="10457"/>
                </a:cubicBezTo>
                <a:cubicBezTo>
                  <a:pt x="2954" y="10501"/>
                  <a:pt x="2876" y="10538"/>
                  <a:pt x="2818" y="10576"/>
                </a:cubicBezTo>
                <a:cubicBezTo>
                  <a:pt x="2859" y="10535"/>
                  <a:pt x="2927" y="10441"/>
                  <a:pt x="2976" y="10398"/>
                </a:cubicBezTo>
                <a:cubicBezTo>
                  <a:pt x="3093" y="10295"/>
                  <a:pt x="3229" y="10217"/>
                  <a:pt x="3353" y="10140"/>
                </a:cubicBezTo>
                <a:cubicBezTo>
                  <a:pt x="3323" y="10252"/>
                  <a:pt x="3316" y="10345"/>
                  <a:pt x="3254" y="10457"/>
                </a:cubicBezTo>
                <a:cubicBezTo>
                  <a:pt x="3174" y="10602"/>
                  <a:pt x="3070" y="10691"/>
                  <a:pt x="2976" y="10795"/>
                </a:cubicBezTo>
                <a:cubicBezTo>
                  <a:pt x="2982" y="10572"/>
                  <a:pt x="3003" y="10442"/>
                  <a:pt x="3095" y="10239"/>
                </a:cubicBezTo>
                <a:cubicBezTo>
                  <a:pt x="3107" y="10213"/>
                  <a:pt x="3123" y="10185"/>
                  <a:pt x="3135" y="10160"/>
                </a:cubicBezTo>
                <a:cubicBezTo>
                  <a:pt x="3154" y="10121"/>
                  <a:pt x="3178" y="10085"/>
                  <a:pt x="3195" y="10040"/>
                </a:cubicBezTo>
                <a:cubicBezTo>
                  <a:pt x="3205" y="10013"/>
                  <a:pt x="3200" y="9993"/>
                  <a:pt x="3214" y="9961"/>
                </a:cubicBezTo>
                <a:cubicBezTo>
                  <a:pt x="3190" y="9976"/>
                  <a:pt x="3255" y="9901"/>
                  <a:pt x="3234" y="9921"/>
                </a:cubicBezTo>
                <a:cubicBezTo>
                  <a:pt x="3197" y="9957"/>
                  <a:pt x="3178" y="9974"/>
                  <a:pt x="3155" y="10001"/>
                </a:cubicBezTo>
                <a:cubicBezTo>
                  <a:pt x="3124" y="10036"/>
                  <a:pt x="3156" y="10042"/>
                  <a:pt x="3115" y="10080"/>
                </a:cubicBezTo>
                <a:cubicBezTo>
                  <a:pt x="3085" y="10107"/>
                  <a:pt x="3080" y="10128"/>
                  <a:pt x="3056" y="10140"/>
                </a:cubicBezTo>
                <a:cubicBezTo>
                  <a:pt x="3023" y="10157"/>
                  <a:pt x="2975" y="10157"/>
                  <a:pt x="2937" y="10179"/>
                </a:cubicBezTo>
                <a:cubicBezTo>
                  <a:pt x="2910" y="10194"/>
                  <a:pt x="2871" y="10230"/>
                  <a:pt x="2857" y="10239"/>
                </a:cubicBezTo>
                <a:cubicBezTo>
                  <a:pt x="2834" y="10253"/>
                  <a:pt x="2814" y="10266"/>
                  <a:pt x="2798" y="10279"/>
                </a:cubicBezTo>
                <a:cubicBezTo>
                  <a:pt x="2781" y="10293"/>
                  <a:pt x="2773" y="10304"/>
                  <a:pt x="2758" y="10318"/>
                </a:cubicBezTo>
                <a:cubicBezTo>
                  <a:pt x="2730" y="10344"/>
                  <a:pt x="2728" y="10355"/>
                  <a:pt x="2699" y="10378"/>
                </a:cubicBezTo>
                <a:cubicBezTo>
                  <a:pt x="2670" y="10402"/>
                  <a:pt x="2645" y="10415"/>
                  <a:pt x="2619" y="10437"/>
                </a:cubicBezTo>
                <a:cubicBezTo>
                  <a:pt x="2587" y="10464"/>
                  <a:pt x="2559" y="10501"/>
                  <a:pt x="2540" y="10517"/>
                </a:cubicBezTo>
                <a:cubicBezTo>
                  <a:pt x="2520" y="10534"/>
                  <a:pt x="2497" y="10556"/>
                  <a:pt x="2480" y="10576"/>
                </a:cubicBezTo>
                <a:cubicBezTo>
                  <a:pt x="2470" y="10587"/>
                  <a:pt x="2429" y="10607"/>
                  <a:pt x="2421" y="10616"/>
                </a:cubicBezTo>
                <a:cubicBezTo>
                  <a:pt x="2405" y="10633"/>
                  <a:pt x="2394" y="10663"/>
                  <a:pt x="2381" y="10676"/>
                </a:cubicBezTo>
                <a:cubicBezTo>
                  <a:pt x="2359" y="10697"/>
                  <a:pt x="2332" y="10726"/>
                  <a:pt x="2321" y="10735"/>
                </a:cubicBezTo>
                <a:cubicBezTo>
                  <a:pt x="2298" y="10754"/>
                  <a:pt x="2260" y="10775"/>
                  <a:pt x="2242" y="10795"/>
                </a:cubicBezTo>
                <a:cubicBezTo>
                  <a:pt x="2226" y="10813"/>
                  <a:pt x="2204" y="10829"/>
                  <a:pt x="2183" y="10854"/>
                </a:cubicBezTo>
                <a:cubicBezTo>
                  <a:pt x="2161" y="10880"/>
                  <a:pt x="2145" y="10904"/>
                  <a:pt x="2123" y="10933"/>
                </a:cubicBezTo>
                <a:cubicBezTo>
                  <a:pt x="2102" y="10961"/>
                  <a:pt x="2068" y="11000"/>
                  <a:pt x="2044" y="11033"/>
                </a:cubicBezTo>
                <a:cubicBezTo>
                  <a:pt x="2015" y="11072"/>
                  <a:pt x="1996" y="11115"/>
                  <a:pt x="1964" y="11152"/>
                </a:cubicBezTo>
                <a:cubicBezTo>
                  <a:pt x="1942" y="11178"/>
                  <a:pt x="1918" y="11216"/>
                  <a:pt x="1905" y="11231"/>
                </a:cubicBezTo>
                <a:cubicBezTo>
                  <a:pt x="1881" y="11258"/>
                  <a:pt x="1848" y="11272"/>
                  <a:pt x="1825" y="11291"/>
                </a:cubicBezTo>
                <a:cubicBezTo>
                  <a:pt x="1813" y="11301"/>
                  <a:pt x="1790" y="11331"/>
                  <a:pt x="1766" y="11350"/>
                </a:cubicBezTo>
                <a:cubicBezTo>
                  <a:pt x="1734" y="11376"/>
                  <a:pt x="1686" y="11392"/>
                  <a:pt x="1667" y="11410"/>
                </a:cubicBezTo>
                <a:cubicBezTo>
                  <a:pt x="1637" y="11439"/>
                  <a:pt x="1638" y="11440"/>
                  <a:pt x="1607" y="11469"/>
                </a:cubicBezTo>
                <a:cubicBezTo>
                  <a:pt x="1580" y="11494"/>
                  <a:pt x="1581" y="11523"/>
                  <a:pt x="1548" y="11549"/>
                </a:cubicBezTo>
                <a:cubicBezTo>
                  <a:pt x="1535" y="11559"/>
                  <a:pt x="1471" y="11606"/>
                  <a:pt x="1468" y="11608"/>
                </a:cubicBezTo>
                <a:cubicBezTo>
                  <a:pt x="1433" y="11627"/>
                  <a:pt x="1406" y="11636"/>
                  <a:pt x="1389" y="11648"/>
                </a:cubicBezTo>
                <a:cubicBezTo>
                  <a:pt x="1374" y="11659"/>
                  <a:pt x="1302" y="11700"/>
                  <a:pt x="1290" y="11707"/>
                </a:cubicBezTo>
                <a:cubicBezTo>
                  <a:pt x="1252" y="11731"/>
                  <a:pt x="1223" y="11745"/>
                  <a:pt x="1190" y="11767"/>
                </a:cubicBezTo>
                <a:cubicBezTo>
                  <a:pt x="1135" y="11804"/>
                  <a:pt x="1086" y="11848"/>
                  <a:pt x="1032" y="11886"/>
                </a:cubicBezTo>
                <a:cubicBezTo>
                  <a:pt x="997" y="11911"/>
                  <a:pt x="944" y="11926"/>
                  <a:pt x="913" y="11946"/>
                </a:cubicBezTo>
                <a:cubicBezTo>
                  <a:pt x="902" y="11953"/>
                  <a:pt x="853" y="11991"/>
                  <a:pt x="833" y="12005"/>
                </a:cubicBezTo>
                <a:cubicBezTo>
                  <a:pt x="813" y="12020"/>
                  <a:pt x="788" y="12033"/>
                  <a:pt x="774" y="12045"/>
                </a:cubicBezTo>
                <a:cubicBezTo>
                  <a:pt x="763" y="12054"/>
                  <a:pt x="733" y="12082"/>
                  <a:pt x="714" y="12104"/>
                </a:cubicBezTo>
                <a:cubicBezTo>
                  <a:pt x="700" y="12121"/>
                  <a:pt x="689" y="12145"/>
                  <a:pt x="674" y="12164"/>
                </a:cubicBezTo>
                <a:cubicBezTo>
                  <a:pt x="650" y="12195"/>
                  <a:pt x="636" y="12226"/>
                  <a:pt x="615" y="12263"/>
                </a:cubicBezTo>
                <a:cubicBezTo>
                  <a:pt x="600" y="12290"/>
                  <a:pt x="588" y="12315"/>
                  <a:pt x="575" y="12342"/>
                </a:cubicBezTo>
                <a:cubicBezTo>
                  <a:pt x="562" y="12367"/>
                  <a:pt x="556" y="12369"/>
                  <a:pt x="536" y="12402"/>
                </a:cubicBezTo>
                <a:cubicBezTo>
                  <a:pt x="517" y="12434"/>
                  <a:pt x="529" y="12518"/>
                  <a:pt x="496" y="12501"/>
                </a:cubicBezTo>
                <a:cubicBezTo>
                  <a:pt x="468" y="12486"/>
                  <a:pt x="536" y="12414"/>
                  <a:pt x="536" y="12402"/>
                </a:cubicBezTo>
                <a:cubicBezTo>
                  <a:pt x="568" y="12372"/>
                  <a:pt x="607" y="12307"/>
                  <a:pt x="635" y="12283"/>
                </a:cubicBezTo>
                <a:cubicBezTo>
                  <a:pt x="659" y="12262"/>
                  <a:pt x="665" y="12237"/>
                  <a:pt x="694" y="12223"/>
                </a:cubicBezTo>
                <a:cubicBezTo>
                  <a:pt x="722" y="12209"/>
                  <a:pt x="765" y="12216"/>
                  <a:pt x="793" y="12203"/>
                </a:cubicBezTo>
                <a:cubicBezTo>
                  <a:pt x="859" y="12171"/>
                  <a:pt x="944" y="12157"/>
                  <a:pt x="1012" y="12124"/>
                </a:cubicBezTo>
                <a:cubicBezTo>
                  <a:pt x="1040" y="12110"/>
                  <a:pt x="1075" y="12082"/>
                  <a:pt x="1111" y="12065"/>
                </a:cubicBezTo>
                <a:cubicBezTo>
                  <a:pt x="1157" y="12043"/>
                  <a:pt x="1228" y="11999"/>
                  <a:pt x="1250" y="11985"/>
                </a:cubicBezTo>
                <a:cubicBezTo>
                  <a:pt x="1280" y="11966"/>
                  <a:pt x="1298" y="11947"/>
                  <a:pt x="1329" y="11926"/>
                </a:cubicBezTo>
                <a:cubicBezTo>
                  <a:pt x="1360" y="11904"/>
                  <a:pt x="1383" y="11884"/>
                  <a:pt x="1409" y="11866"/>
                </a:cubicBezTo>
                <a:cubicBezTo>
                  <a:pt x="1446" y="11840"/>
                  <a:pt x="1474" y="11831"/>
                  <a:pt x="1508" y="11807"/>
                </a:cubicBezTo>
                <a:cubicBezTo>
                  <a:pt x="1540" y="11785"/>
                  <a:pt x="1567" y="11761"/>
                  <a:pt x="1587" y="11747"/>
                </a:cubicBezTo>
                <a:cubicBezTo>
                  <a:pt x="1625" y="11720"/>
                  <a:pt x="1672" y="11691"/>
                  <a:pt x="1706" y="11668"/>
                </a:cubicBezTo>
                <a:cubicBezTo>
                  <a:pt x="1745" y="11641"/>
                  <a:pt x="1786" y="11615"/>
                  <a:pt x="1825" y="11588"/>
                </a:cubicBezTo>
                <a:cubicBezTo>
                  <a:pt x="1873" y="11555"/>
                  <a:pt x="1915" y="11520"/>
                  <a:pt x="1964" y="11489"/>
                </a:cubicBezTo>
                <a:cubicBezTo>
                  <a:pt x="1995" y="11470"/>
                  <a:pt x="2036" y="11427"/>
                  <a:pt x="2063" y="11410"/>
                </a:cubicBezTo>
                <a:cubicBezTo>
                  <a:pt x="2108" y="11382"/>
                  <a:pt x="2149" y="11364"/>
                  <a:pt x="2202" y="11330"/>
                </a:cubicBezTo>
                <a:cubicBezTo>
                  <a:pt x="2269" y="11287"/>
                  <a:pt x="2332" y="11253"/>
                  <a:pt x="2401" y="11211"/>
                </a:cubicBezTo>
                <a:cubicBezTo>
                  <a:pt x="2464" y="11172"/>
                  <a:pt x="2533" y="11119"/>
                  <a:pt x="2579" y="11072"/>
                </a:cubicBezTo>
                <a:cubicBezTo>
                  <a:pt x="2624" y="11026"/>
                  <a:pt x="2647" y="10966"/>
                  <a:pt x="2679" y="10914"/>
                </a:cubicBezTo>
                <a:cubicBezTo>
                  <a:pt x="2679" y="10907"/>
                  <a:pt x="2679" y="10901"/>
                  <a:pt x="2679" y="10894"/>
                </a:cubicBezTo>
                <a:cubicBezTo>
                  <a:pt x="2616" y="10931"/>
                  <a:pt x="2577" y="10927"/>
                  <a:pt x="2520" y="10973"/>
                </a:cubicBezTo>
                <a:cubicBezTo>
                  <a:pt x="2421" y="11053"/>
                  <a:pt x="2334" y="11134"/>
                  <a:pt x="2242" y="11211"/>
                </a:cubicBezTo>
                <a:cubicBezTo>
                  <a:pt x="2212" y="11236"/>
                  <a:pt x="2181" y="11277"/>
                  <a:pt x="2163" y="11291"/>
                </a:cubicBezTo>
                <a:cubicBezTo>
                  <a:pt x="2124" y="11322"/>
                  <a:pt x="2085" y="11325"/>
                  <a:pt x="2044" y="11350"/>
                </a:cubicBezTo>
                <a:cubicBezTo>
                  <a:pt x="2015" y="11368"/>
                  <a:pt x="1995" y="11392"/>
                  <a:pt x="1964" y="11410"/>
                </a:cubicBezTo>
                <a:cubicBezTo>
                  <a:pt x="1916" y="11438"/>
                  <a:pt x="1863" y="11469"/>
                  <a:pt x="1806" y="11509"/>
                </a:cubicBezTo>
                <a:cubicBezTo>
                  <a:pt x="1760" y="11541"/>
                  <a:pt x="1734" y="11553"/>
                  <a:pt x="1686" y="11588"/>
                </a:cubicBezTo>
                <a:cubicBezTo>
                  <a:pt x="1633" y="11626"/>
                  <a:pt x="1600" y="11653"/>
                  <a:pt x="1548" y="11688"/>
                </a:cubicBezTo>
                <a:cubicBezTo>
                  <a:pt x="1495" y="11723"/>
                  <a:pt x="1446" y="11756"/>
                  <a:pt x="1389" y="11787"/>
                </a:cubicBezTo>
                <a:cubicBezTo>
                  <a:pt x="1362" y="11802"/>
                  <a:pt x="1319" y="11812"/>
                  <a:pt x="1290" y="11826"/>
                </a:cubicBezTo>
                <a:cubicBezTo>
                  <a:pt x="1255" y="11843"/>
                  <a:pt x="1204" y="11840"/>
                  <a:pt x="1171" y="11866"/>
                </a:cubicBezTo>
                <a:cubicBezTo>
                  <a:pt x="1161" y="11874"/>
                  <a:pt x="1141" y="11937"/>
                  <a:pt x="1131" y="11946"/>
                </a:cubicBezTo>
                <a:cubicBezTo>
                  <a:pt x="1160" y="11901"/>
                  <a:pt x="1177" y="11849"/>
                  <a:pt x="1210" y="11807"/>
                </a:cubicBezTo>
                <a:cubicBezTo>
                  <a:pt x="1234" y="11777"/>
                  <a:pt x="1246" y="11768"/>
                  <a:pt x="1270" y="11747"/>
                </a:cubicBezTo>
                <a:cubicBezTo>
                  <a:pt x="1294" y="11726"/>
                  <a:pt x="1314" y="11726"/>
                  <a:pt x="1349" y="11707"/>
                </a:cubicBezTo>
                <a:cubicBezTo>
                  <a:pt x="1410" y="11674"/>
                  <a:pt x="1460" y="11650"/>
                  <a:pt x="1528" y="11628"/>
                </a:cubicBezTo>
                <a:cubicBezTo>
                  <a:pt x="1586" y="11609"/>
                  <a:pt x="1652" y="11594"/>
                  <a:pt x="1706" y="11568"/>
                </a:cubicBezTo>
                <a:cubicBezTo>
                  <a:pt x="1759" y="11543"/>
                  <a:pt x="1779" y="11529"/>
                  <a:pt x="1825" y="11489"/>
                </a:cubicBezTo>
                <a:cubicBezTo>
                  <a:pt x="1849" y="11468"/>
                  <a:pt x="1843" y="11431"/>
                  <a:pt x="1865" y="11410"/>
                </a:cubicBezTo>
                <a:cubicBezTo>
                  <a:pt x="1896" y="11380"/>
                  <a:pt x="1929" y="11360"/>
                  <a:pt x="1964" y="11330"/>
                </a:cubicBezTo>
                <a:cubicBezTo>
                  <a:pt x="1990" y="11307"/>
                  <a:pt x="2020" y="11291"/>
                  <a:pt x="2044" y="11271"/>
                </a:cubicBezTo>
                <a:cubicBezTo>
                  <a:pt x="2078" y="11242"/>
                  <a:pt x="2113" y="11215"/>
                  <a:pt x="2143" y="11191"/>
                </a:cubicBezTo>
                <a:cubicBezTo>
                  <a:pt x="2182" y="11160"/>
                  <a:pt x="2170" y="11148"/>
                  <a:pt x="2222" y="11112"/>
                </a:cubicBezTo>
                <a:cubicBezTo>
                  <a:pt x="2279" y="11073"/>
                  <a:pt x="2357" y="11032"/>
                  <a:pt x="2421" y="10993"/>
                </a:cubicBezTo>
                <a:cubicBezTo>
                  <a:pt x="2513" y="10937"/>
                  <a:pt x="2640" y="10883"/>
                  <a:pt x="2718" y="10814"/>
                </a:cubicBezTo>
                <a:cubicBezTo>
                  <a:pt x="2744" y="10791"/>
                  <a:pt x="2765" y="10770"/>
                  <a:pt x="2778" y="10755"/>
                </a:cubicBezTo>
                <a:cubicBezTo>
                  <a:pt x="2802" y="10727"/>
                  <a:pt x="2816" y="10689"/>
                  <a:pt x="2837" y="10656"/>
                </a:cubicBezTo>
                <a:cubicBezTo>
                  <a:pt x="2844" y="10643"/>
                  <a:pt x="2850" y="10629"/>
                  <a:pt x="2857" y="10616"/>
                </a:cubicBezTo>
                <a:cubicBezTo>
                  <a:pt x="2814" y="10638"/>
                  <a:pt x="2952" y="10464"/>
                  <a:pt x="2818" y="10576"/>
                </a:cubicBezTo>
                <a:cubicBezTo>
                  <a:pt x="2619" y="10742"/>
                  <a:pt x="2412" y="10912"/>
                  <a:pt x="2282" y="11132"/>
                </a:cubicBezTo>
                <a:cubicBezTo>
                  <a:pt x="2263" y="11165"/>
                  <a:pt x="2259" y="11203"/>
                  <a:pt x="2242" y="11231"/>
                </a:cubicBezTo>
                <a:cubicBezTo>
                  <a:pt x="2242" y="11224"/>
                  <a:pt x="2242" y="11218"/>
                  <a:pt x="2242" y="11211"/>
                </a:cubicBezTo>
                <a:cubicBezTo>
                  <a:pt x="2287" y="11095"/>
                  <a:pt x="2330" y="10988"/>
                  <a:pt x="2401" y="10874"/>
                </a:cubicBezTo>
                <a:cubicBezTo>
                  <a:pt x="2452" y="10792"/>
                  <a:pt x="2520" y="10741"/>
                  <a:pt x="2579" y="10676"/>
                </a:cubicBezTo>
                <a:cubicBezTo>
                  <a:pt x="2558" y="10704"/>
                  <a:pt x="2617" y="10586"/>
                  <a:pt x="2599" y="10616"/>
                </a:cubicBezTo>
                <a:cubicBezTo>
                  <a:pt x="2494" y="10792"/>
                  <a:pt x="2384" y="10886"/>
                  <a:pt x="2480" y="10874"/>
                </a:cubicBezTo>
                <a:cubicBezTo>
                  <a:pt x="2795" y="10835"/>
                  <a:pt x="3107" y="10704"/>
                  <a:pt x="3413" y="10636"/>
                </a:cubicBezTo>
                <a:cubicBezTo>
                  <a:pt x="3413" y="10643"/>
                  <a:pt x="3413" y="10649"/>
                  <a:pt x="3413" y="10656"/>
                </a:cubicBezTo>
                <a:cubicBezTo>
                  <a:pt x="3303" y="10740"/>
                  <a:pt x="3225" y="10823"/>
                  <a:pt x="3095" y="10874"/>
                </a:cubicBezTo>
                <a:cubicBezTo>
                  <a:pt x="2955" y="10928"/>
                  <a:pt x="3045" y="10953"/>
                  <a:pt x="3016" y="10874"/>
                </a:cubicBezTo>
                <a:cubicBezTo>
                  <a:pt x="2988" y="10795"/>
                  <a:pt x="3172" y="10717"/>
                  <a:pt x="3115" y="10656"/>
                </a:cubicBezTo>
                <a:cubicBezTo>
                  <a:pt x="3105" y="10645"/>
                  <a:pt x="3037" y="10664"/>
                  <a:pt x="2996" y="10695"/>
                </a:cubicBezTo>
                <a:cubicBezTo>
                  <a:pt x="2945" y="10733"/>
                  <a:pt x="2923" y="10789"/>
                  <a:pt x="2897" y="10814"/>
                </a:cubicBezTo>
                <a:cubicBezTo>
                  <a:pt x="2938" y="10760"/>
                  <a:pt x="3007" y="10665"/>
                  <a:pt x="3056" y="10596"/>
                </a:cubicBezTo>
                <a:cubicBezTo>
                  <a:pt x="3092" y="10545"/>
                  <a:pt x="3109" y="10483"/>
                  <a:pt x="3135" y="10437"/>
                </a:cubicBezTo>
                <a:cubicBezTo>
                  <a:pt x="3086" y="10504"/>
                  <a:pt x="2985" y="10664"/>
                  <a:pt x="2917" y="10755"/>
                </a:cubicBezTo>
                <a:cubicBezTo>
                  <a:pt x="2810" y="10899"/>
                  <a:pt x="2757" y="11027"/>
                  <a:pt x="2699" y="11191"/>
                </a:cubicBezTo>
                <a:cubicBezTo>
                  <a:pt x="2704" y="11162"/>
                  <a:pt x="2691" y="11279"/>
                  <a:pt x="2699" y="11251"/>
                </a:cubicBezTo>
                <a:cubicBezTo>
                  <a:pt x="2720" y="11171"/>
                  <a:pt x="2816" y="11038"/>
                  <a:pt x="2738" y="11013"/>
                </a:cubicBezTo>
                <a:cubicBezTo>
                  <a:pt x="2670" y="10991"/>
                  <a:pt x="2640" y="11133"/>
                  <a:pt x="2579" y="11191"/>
                </a:cubicBezTo>
                <a:cubicBezTo>
                  <a:pt x="2481" y="11285"/>
                  <a:pt x="2367" y="11365"/>
                  <a:pt x="2262" y="11449"/>
                </a:cubicBezTo>
                <a:cubicBezTo>
                  <a:pt x="2336" y="11384"/>
                  <a:pt x="2382" y="11351"/>
                  <a:pt x="2460" y="11291"/>
                </a:cubicBezTo>
                <a:cubicBezTo>
                  <a:pt x="2553" y="11221"/>
                  <a:pt x="2648" y="11158"/>
                  <a:pt x="2738" y="11092"/>
                </a:cubicBezTo>
                <a:cubicBezTo>
                  <a:pt x="2745" y="11085"/>
                  <a:pt x="2751" y="11079"/>
                  <a:pt x="2758" y="11072"/>
                </a:cubicBezTo>
                <a:cubicBezTo>
                  <a:pt x="2706" y="11127"/>
                  <a:pt x="2695" y="11302"/>
                  <a:pt x="2639" y="11251"/>
                </a:cubicBezTo>
                <a:cubicBezTo>
                  <a:pt x="2592" y="11207"/>
                  <a:pt x="2718" y="10969"/>
                  <a:pt x="2738" y="10933"/>
                </a:cubicBezTo>
                <a:cubicBezTo>
                  <a:pt x="2739" y="10931"/>
                  <a:pt x="2988" y="10561"/>
                  <a:pt x="2798" y="10814"/>
                </a:cubicBezTo>
                <a:cubicBezTo>
                  <a:pt x="2745" y="10884"/>
                  <a:pt x="2693" y="11004"/>
                  <a:pt x="2639" y="11053"/>
                </a:cubicBezTo>
                <a:cubicBezTo>
                  <a:pt x="2639" y="11040"/>
                  <a:pt x="2639" y="11026"/>
                  <a:pt x="2639" y="11013"/>
                </a:cubicBezTo>
                <a:cubicBezTo>
                  <a:pt x="2715" y="10907"/>
                  <a:pt x="2804" y="10801"/>
                  <a:pt x="2877" y="10695"/>
                </a:cubicBezTo>
                <a:cubicBezTo>
                  <a:pt x="2897" y="10666"/>
                  <a:pt x="2981" y="10568"/>
                  <a:pt x="2996" y="10537"/>
                </a:cubicBezTo>
                <a:cubicBezTo>
                  <a:pt x="3008" y="10511"/>
                  <a:pt x="3006" y="10485"/>
                  <a:pt x="3016" y="10457"/>
                </a:cubicBezTo>
                <a:cubicBezTo>
                  <a:pt x="3026" y="10428"/>
                  <a:pt x="3027" y="10388"/>
                  <a:pt x="3036" y="10358"/>
                </a:cubicBezTo>
                <a:cubicBezTo>
                  <a:pt x="3050" y="10313"/>
                  <a:pt x="3049" y="10299"/>
                  <a:pt x="3056" y="10259"/>
                </a:cubicBezTo>
                <a:cubicBezTo>
                  <a:pt x="3062" y="10227"/>
                  <a:pt x="3069" y="10180"/>
                  <a:pt x="3076" y="10140"/>
                </a:cubicBezTo>
                <a:cubicBezTo>
                  <a:pt x="3016" y="10199"/>
                  <a:pt x="2987" y="10230"/>
                  <a:pt x="2937" y="10298"/>
                </a:cubicBezTo>
                <a:cubicBezTo>
                  <a:pt x="2881" y="10374"/>
                  <a:pt x="2834" y="10463"/>
                  <a:pt x="2778" y="10537"/>
                </a:cubicBezTo>
                <a:cubicBezTo>
                  <a:pt x="2756" y="10565"/>
                  <a:pt x="2764" y="10577"/>
                  <a:pt x="2738" y="10596"/>
                </a:cubicBezTo>
                <a:cubicBezTo>
                  <a:pt x="2705" y="10621"/>
                  <a:pt x="2635" y="10630"/>
                  <a:pt x="2599" y="10656"/>
                </a:cubicBezTo>
                <a:cubicBezTo>
                  <a:pt x="2557" y="10686"/>
                  <a:pt x="2522" y="10725"/>
                  <a:pt x="2480" y="10755"/>
                </a:cubicBezTo>
                <a:cubicBezTo>
                  <a:pt x="2522" y="10679"/>
                  <a:pt x="2589" y="10597"/>
                  <a:pt x="2639" y="10517"/>
                </a:cubicBezTo>
                <a:cubicBezTo>
                  <a:pt x="2694" y="10429"/>
                  <a:pt x="2765" y="10203"/>
                  <a:pt x="2877" y="10160"/>
                </a:cubicBezTo>
                <a:cubicBezTo>
                  <a:pt x="2929" y="10140"/>
                  <a:pt x="2936" y="10079"/>
                  <a:pt x="2897" y="10219"/>
                </a:cubicBezTo>
                <a:cubicBezTo>
                  <a:pt x="2877" y="10290"/>
                  <a:pt x="2822" y="10359"/>
                  <a:pt x="2798" y="10398"/>
                </a:cubicBezTo>
                <a:cubicBezTo>
                  <a:pt x="2850" y="10316"/>
                  <a:pt x="2907" y="10225"/>
                  <a:pt x="2976" y="10140"/>
                </a:cubicBezTo>
                <a:cubicBezTo>
                  <a:pt x="3042" y="10059"/>
                  <a:pt x="3112" y="9982"/>
                  <a:pt x="3175" y="9902"/>
                </a:cubicBezTo>
                <a:cubicBezTo>
                  <a:pt x="3202" y="9867"/>
                  <a:pt x="3206" y="9821"/>
                  <a:pt x="3234" y="9783"/>
                </a:cubicBezTo>
                <a:cubicBezTo>
                  <a:pt x="3255" y="9754"/>
                  <a:pt x="3272" y="9754"/>
                  <a:pt x="3294" y="9723"/>
                </a:cubicBezTo>
                <a:cubicBezTo>
                  <a:pt x="3250" y="9820"/>
                  <a:pt x="3204" y="9937"/>
                  <a:pt x="3155" y="10040"/>
                </a:cubicBezTo>
                <a:cubicBezTo>
                  <a:pt x="3120" y="10114"/>
                  <a:pt x="3077" y="10197"/>
                  <a:pt x="3036" y="10259"/>
                </a:cubicBezTo>
                <a:cubicBezTo>
                  <a:pt x="3022" y="10280"/>
                  <a:pt x="3008" y="10303"/>
                  <a:pt x="2996" y="10318"/>
                </a:cubicBezTo>
                <a:cubicBezTo>
                  <a:pt x="2968" y="10352"/>
                  <a:pt x="2967" y="10347"/>
                  <a:pt x="2937" y="10378"/>
                </a:cubicBezTo>
                <a:cubicBezTo>
                  <a:pt x="2922" y="10393"/>
                  <a:pt x="2888" y="10435"/>
                  <a:pt x="2857" y="10457"/>
                </a:cubicBezTo>
                <a:cubicBezTo>
                  <a:pt x="2828" y="10478"/>
                  <a:pt x="2771" y="10490"/>
                  <a:pt x="2738" y="10517"/>
                </a:cubicBezTo>
                <a:cubicBezTo>
                  <a:pt x="2702" y="10546"/>
                  <a:pt x="2670" y="10596"/>
                  <a:pt x="2639" y="10616"/>
                </a:cubicBezTo>
                <a:cubicBezTo>
                  <a:pt x="2611" y="10634"/>
                  <a:pt x="2542" y="10665"/>
                  <a:pt x="2520" y="10676"/>
                </a:cubicBezTo>
                <a:cubicBezTo>
                  <a:pt x="2489" y="10691"/>
                  <a:pt x="2429" y="10696"/>
                  <a:pt x="2401" y="10715"/>
                </a:cubicBezTo>
                <a:cubicBezTo>
                  <a:pt x="2365" y="10739"/>
                  <a:pt x="2319" y="10781"/>
                  <a:pt x="2302" y="10795"/>
                </a:cubicBezTo>
                <a:cubicBezTo>
                  <a:pt x="2270" y="10821"/>
                  <a:pt x="2278" y="10829"/>
                  <a:pt x="2242" y="10854"/>
                </a:cubicBezTo>
                <a:cubicBezTo>
                  <a:pt x="2204" y="10881"/>
                  <a:pt x="2161" y="10905"/>
                  <a:pt x="2123" y="10933"/>
                </a:cubicBezTo>
                <a:cubicBezTo>
                  <a:pt x="2054" y="10983"/>
                  <a:pt x="1992" y="11022"/>
                  <a:pt x="1925" y="11072"/>
                </a:cubicBezTo>
                <a:cubicBezTo>
                  <a:pt x="1878" y="11107"/>
                  <a:pt x="1864" y="11126"/>
                  <a:pt x="1825" y="11152"/>
                </a:cubicBezTo>
                <a:cubicBezTo>
                  <a:pt x="1809" y="11162"/>
                  <a:pt x="1772" y="11187"/>
                  <a:pt x="1766" y="11191"/>
                </a:cubicBezTo>
                <a:cubicBezTo>
                  <a:pt x="1705" y="11227"/>
                  <a:pt x="1639" y="11279"/>
                  <a:pt x="1587" y="11310"/>
                </a:cubicBezTo>
                <a:cubicBezTo>
                  <a:pt x="1561" y="11325"/>
                  <a:pt x="1548" y="11313"/>
                  <a:pt x="1528" y="11330"/>
                </a:cubicBezTo>
                <a:cubicBezTo>
                  <a:pt x="1498" y="11355"/>
                  <a:pt x="1467" y="11375"/>
                  <a:pt x="1448" y="11390"/>
                </a:cubicBezTo>
                <a:cubicBezTo>
                  <a:pt x="1439" y="11397"/>
                  <a:pt x="1416" y="11443"/>
                  <a:pt x="1409" y="11449"/>
                </a:cubicBezTo>
                <a:cubicBezTo>
                  <a:pt x="1371" y="11482"/>
                  <a:pt x="1349" y="11492"/>
                  <a:pt x="1309" y="11529"/>
                </a:cubicBezTo>
                <a:cubicBezTo>
                  <a:pt x="1303" y="11535"/>
                  <a:pt x="1255" y="11583"/>
                  <a:pt x="1250" y="11588"/>
                </a:cubicBezTo>
                <a:cubicBezTo>
                  <a:pt x="1242" y="11598"/>
                  <a:pt x="1222" y="11637"/>
                  <a:pt x="1210" y="11648"/>
                </a:cubicBezTo>
                <a:cubicBezTo>
                  <a:pt x="1186" y="11670"/>
                  <a:pt x="1164" y="11695"/>
                  <a:pt x="1151" y="11707"/>
                </a:cubicBezTo>
                <a:cubicBezTo>
                  <a:pt x="1134" y="11723"/>
                  <a:pt x="1116" y="11721"/>
                  <a:pt x="1091" y="11747"/>
                </a:cubicBezTo>
                <a:cubicBezTo>
                  <a:pt x="1067" y="11772"/>
                  <a:pt x="1048" y="11794"/>
                  <a:pt x="1032" y="11807"/>
                </a:cubicBezTo>
                <a:cubicBezTo>
                  <a:pt x="1019" y="11818"/>
                  <a:pt x="975" y="11845"/>
                  <a:pt x="952" y="11866"/>
                </a:cubicBezTo>
                <a:cubicBezTo>
                  <a:pt x="911" y="11902"/>
                  <a:pt x="894" y="11930"/>
                  <a:pt x="853" y="11965"/>
                </a:cubicBezTo>
                <a:cubicBezTo>
                  <a:pt x="830" y="11984"/>
                  <a:pt x="809" y="12011"/>
                  <a:pt x="793" y="12025"/>
                </a:cubicBezTo>
                <a:cubicBezTo>
                  <a:pt x="772" y="12043"/>
                  <a:pt x="748" y="12072"/>
                  <a:pt x="734" y="12084"/>
                </a:cubicBezTo>
                <a:cubicBezTo>
                  <a:pt x="711" y="12103"/>
                  <a:pt x="693" y="12108"/>
                  <a:pt x="674" y="12124"/>
                </a:cubicBezTo>
                <a:cubicBezTo>
                  <a:pt x="650" y="12144"/>
                  <a:pt x="592" y="12191"/>
                  <a:pt x="575" y="12203"/>
                </a:cubicBezTo>
                <a:cubicBezTo>
                  <a:pt x="557" y="12216"/>
                  <a:pt x="526" y="12235"/>
                  <a:pt x="516" y="12243"/>
                </a:cubicBezTo>
                <a:cubicBezTo>
                  <a:pt x="491" y="12262"/>
                  <a:pt x="473" y="12288"/>
                  <a:pt x="456" y="12303"/>
                </a:cubicBezTo>
                <a:cubicBezTo>
                  <a:pt x="437" y="12320"/>
                  <a:pt x="393" y="12346"/>
                  <a:pt x="377" y="12362"/>
                </a:cubicBezTo>
                <a:cubicBezTo>
                  <a:pt x="350" y="12388"/>
                  <a:pt x="310" y="12426"/>
                  <a:pt x="297" y="12442"/>
                </a:cubicBezTo>
                <a:cubicBezTo>
                  <a:pt x="274" y="12470"/>
                  <a:pt x="268" y="12493"/>
                  <a:pt x="238" y="12521"/>
                </a:cubicBezTo>
                <a:cubicBezTo>
                  <a:pt x="222" y="12536"/>
                  <a:pt x="213" y="12545"/>
                  <a:pt x="198" y="12561"/>
                </a:cubicBezTo>
                <a:cubicBezTo>
                  <a:pt x="183" y="12577"/>
                  <a:pt x="160" y="12573"/>
                  <a:pt x="139" y="12600"/>
                </a:cubicBezTo>
                <a:cubicBezTo>
                  <a:pt x="124" y="12619"/>
                  <a:pt x="95" y="12640"/>
                  <a:pt x="79" y="12660"/>
                </a:cubicBezTo>
                <a:cubicBezTo>
                  <a:pt x="64" y="12679"/>
                  <a:pt x="74" y="12703"/>
                  <a:pt x="59" y="12719"/>
                </a:cubicBezTo>
                <a:cubicBezTo>
                  <a:pt x="39" y="12719"/>
                  <a:pt x="32" y="12719"/>
                  <a:pt x="39" y="12739"/>
                </a:cubicBezTo>
              </a:path>
              <a:path w="7581" h="12959" extrusionOk="0">
                <a:moveTo>
                  <a:pt x="20" y="12878"/>
                </a:moveTo>
                <a:cubicBezTo>
                  <a:pt x="53" y="12878"/>
                  <a:pt x="73" y="12878"/>
                  <a:pt x="99" y="12878"/>
                </a:cubicBezTo>
              </a:path>
              <a:path w="7581" h="12959" extrusionOk="0">
                <a:moveTo>
                  <a:pt x="377" y="12878"/>
                </a:moveTo>
                <a:cubicBezTo>
                  <a:pt x="345" y="12865"/>
                  <a:pt x="342" y="12867"/>
                  <a:pt x="317" y="12858"/>
                </a:cubicBezTo>
                <a:cubicBezTo>
                  <a:pt x="295" y="12850"/>
                  <a:pt x="285" y="12851"/>
                  <a:pt x="258" y="12838"/>
                </a:cubicBezTo>
                <a:cubicBezTo>
                  <a:pt x="231" y="12825"/>
                  <a:pt x="165" y="12782"/>
                  <a:pt x="159" y="12779"/>
                </a:cubicBezTo>
                <a:cubicBezTo>
                  <a:pt x="236" y="12771"/>
                  <a:pt x="348" y="12744"/>
                  <a:pt x="436" y="12739"/>
                </a:cubicBezTo>
                <a:cubicBezTo>
                  <a:pt x="489" y="12736"/>
                  <a:pt x="542" y="12741"/>
                  <a:pt x="595" y="12739"/>
                </a:cubicBezTo>
                <a:cubicBezTo>
                  <a:pt x="520" y="12729"/>
                  <a:pt x="435" y="12729"/>
                  <a:pt x="357" y="12719"/>
                </a:cubicBezTo>
                <a:cubicBezTo>
                  <a:pt x="331" y="12715"/>
                  <a:pt x="323" y="12703"/>
                  <a:pt x="297" y="12700"/>
                </a:cubicBezTo>
                <a:cubicBezTo>
                  <a:pt x="341" y="12682"/>
                  <a:pt x="458" y="12634"/>
                  <a:pt x="516" y="12600"/>
                </a:cubicBezTo>
                <a:cubicBezTo>
                  <a:pt x="597" y="12552"/>
                  <a:pt x="611" y="12614"/>
                  <a:pt x="516" y="12580"/>
                </a:cubicBezTo>
                <a:cubicBezTo>
                  <a:pt x="463" y="12580"/>
                  <a:pt x="449" y="12580"/>
                  <a:pt x="416" y="12580"/>
                </a:cubicBezTo>
                <a:cubicBezTo>
                  <a:pt x="410" y="12580"/>
                  <a:pt x="403" y="12580"/>
                  <a:pt x="397" y="12580"/>
                </a:cubicBezTo>
                <a:cubicBezTo>
                  <a:pt x="569" y="12580"/>
                  <a:pt x="741" y="12580"/>
                  <a:pt x="913" y="12580"/>
                </a:cubicBezTo>
                <a:cubicBezTo>
                  <a:pt x="854" y="12580"/>
                  <a:pt x="872" y="12580"/>
                  <a:pt x="813" y="12580"/>
                </a:cubicBezTo>
                <a:cubicBezTo>
                  <a:pt x="760" y="12580"/>
                  <a:pt x="708" y="12580"/>
                  <a:pt x="655" y="12580"/>
                </a:cubicBezTo>
                <a:cubicBezTo>
                  <a:pt x="699" y="12547"/>
                  <a:pt x="776" y="12480"/>
                  <a:pt x="833" y="12442"/>
                </a:cubicBezTo>
                <a:cubicBezTo>
                  <a:pt x="856" y="12442"/>
                  <a:pt x="864" y="12440"/>
                  <a:pt x="873" y="12422"/>
                </a:cubicBezTo>
                <a:cubicBezTo>
                  <a:pt x="820" y="12428"/>
                  <a:pt x="767" y="12437"/>
                  <a:pt x="714" y="12442"/>
                </a:cubicBezTo>
                <a:cubicBezTo>
                  <a:pt x="707" y="12442"/>
                  <a:pt x="701" y="12442"/>
                  <a:pt x="694" y="12442"/>
                </a:cubicBezTo>
                <a:cubicBezTo>
                  <a:pt x="729" y="12423"/>
                  <a:pt x="860" y="12330"/>
                  <a:pt x="932" y="12303"/>
                </a:cubicBezTo>
                <a:cubicBezTo>
                  <a:pt x="1013" y="12273"/>
                  <a:pt x="1171" y="12137"/>
                  <a:pt x="1171" y="12223"/>
                </a:cubicBezTo>
                <a:cubicBezTo>
                  <a:pt x="1171" y="12279"/>
                  <a:pt x="1076" y="12269"/>
                  <a:pt x="1032" y="12303"/>
                </a:cubicBezTo>
                <a:cubicBezTo>
                  <a:pt x="1093" y="12253"/>
                  <a:pt x="1191" y="12191"/>
                  <a:pt x="1250" y="12124"/>
                </a:cubicBezTo>
                <a:cubicBezTo>
                  <a:pt x="1283" y="12087"/>
                  <a:pt x="1304" y="12036"/>
                  <a:pt x="1329" y="12005"/>
                </a:cubicBezTo>
                <a:cubicBezTo>
                  <a:pt x="1264" y="12032"/>
                  <a:pt x="1175" y="12044"/>
                  <a:pt x="1111" y="12084"/>
                </a:cubicBezTo>
                <a:cubicBezTo>
                  <a:pt x="1068" y="12111"/>
                  <a:pt x="1036" y="12144"/>
                  <a:pt x="1012" y="12164"/>
                </a:cubicBezTo>
                <a:cubicBezTo>
                  <a:pt x="984" y="12186"/>
                  <a:pt x="978" y="12219"/>
                  <a:pt x="952" y="12243"/>
                </a:cubicBezTo>
                <a:cubicBezTo>
                  <a:pt x="1018" y="12156"/>
                  <a:pt x="1054" y="12138"/>
                  <a:pt x="1111" y="12045"/>
                </a:cubicBezTo>
                <a:cubicBezTo>
                  <a:pt x="1178" y="11935"/>
                  <a:pt x="1236" y="11812"/>
                  <a:pt x="1309" y="11707"/>
                </a:cubicBezTo>
                <a:cubicBezTo>
                  <a:pt x="1316" y="11701"/>
                  <a:pt x="1322" y="11694"/>
                  <a:pt x="1329" y="11688"/>
                </a:cubicBezTo>
                <a:cubicBezTo>
                  <a:pt x="1298" y="11739"/>
                  <a:pt x="1280" y="11755"/>
                  <a:pt x="1250" y="11807"/>
                </a:cubicBezTo>
                <a:cubicBezTo>
                  <a:pt x="1165" y="11952"/>
                  <a:pt x="1097" y="12098"/>
                  <a:pt x="972" y="12203"/>
                </a:cubicBezTo>
                <a:cubicBezTo>
                  <a:pt x="939" y="12230"/>
                  <a:pt x="862" y="12254"/>
                  <a:pt x="833" y="12283"/>
                </a:cubicBezTo>
                <a:cubicBezTo>
                  <a:pt x="818" y="12299"/>
                  <a:pt x="810" y="12348"/>
                  <a:pt x="793" y="12362"/>
                </a:cubicBezTo>
                <a:cubicBezTo>
                  <a:pt x="767" y="12384"/>
                  <a:pt x="748" y="12412"/>
                  <a:pt x="734" y="12422"/>
                </a:cubicBezTo>
                <a:cubicBezTo>
                  <a:pt x="695" y="12450"/>
                  <a:pt x="603" y="12504"/>
                  <a:pt x="575" y="12521"/>
                </a:cubicBezTo>
                <a:cubicBezTo>
                  <a:pt x="551" y="12535"/>
                  <a:pt x="522" y="12545"/>
                  <a:pt x="496" y="12561"/>
                </a:cubicBezTo>
                <a:cubicBezTo>
                  <a:pt x="473" y="12561"/>
                  <a:pt x="465" y="12563"/>
                  <a:pt x="456" y="12580"/>
                </a:cubicBezTo>
                <a:cubicBezTo>
                  <a:pt x="506" y="12517"/>
                  <a:pt x="539" y="12440"/>
                  <a:pt x="615" y="12382"/>
                </a:cubicBezTo>
                <a:cubicBezTo>
                  <a:pt x="690" y="12325"/>
                  <a:pt x="789" y="12272"/>
                  <a:pt x="853" y="12223"/>
                </a:cubicBezTo>
                <a:cubicBezTo>
                  <a:pt x="890" y="12195"/>
                  <a:pt x="886" y="12181"/>
                  <a:pt x="932" y="12144"/>
                </a:cubicBezTo>
                <a:cubicBezTo>
                  <a:pt x="944" y="12134"/>
                  <a:pt x="975" y="12117"/>
                  <a:pt x="992" y="12104"/>
                </a:cubicBezTo>
                <a:cubicBezTo>
                  <a:pt x="943" y="12132"/>
                  <a:pt x="886" y="12109"/>
                  <a:pt x="833" y="12164"/>
                </a:cubicBezTo>
                <a:cubicBezTo>
                  <a:pt x="785" y="12214"/>
                  <a:pt x="778" y="12264"/>
                  <a:pt x="754" y="12303"/>
                </a:cubicBezTo>
                <a:cubicBezTo>
                  <a:pt x="736" y="12331"/>
                  <a:pt x="754" y="12344"/>
                  <a:pt x="734" y="12382"/>
                </a:cubicBezTo>
                <a:cubicBezTo>
                  <a:pt x="711" y="12425"/>
                  <a:pt x="697" y="12455"/>
                  <a:pt x="674" y="12501"/>
                </a:cubicBezTo>
                <a:cubicBezTo>
                  <a:pt x="656" y="12537"/>
                  <a:pt x="633" y="12566"/>
                  <a:pt x="615" y="12600"/>
                </a:cubicBezTo>
                <a:cubicBezTo>
                  <a:pt x="598" y="12632"/>
                  <a:pt x="582" y="12698"/>
                  <a:pt x="555" y="12719"/>
                </a:cubicBezTo>
                <a:cubicBezTo>
                  <a:pt x="503" y="12759"/>
                  <a:pt x="416" y="12735"/>
                  <a:pt x="357" y="12759"/>
                </a:cubicBezTo>
                <a:cubicBezTo>
                  <a:pt x="324" y="12772"/>
                  <a:pt x="322" y="12764"/>
                  <a:pt x="297" y="12779"/>
                </a:cubicBezTo>
                <a:cubicBezTo>
                  <a:pt x="295" y="12780"/>
                  <a:pt x="243" y="12815"/>
                  <a:pt x="238" y="12819"/>
                </a:cubicBezTo>
                <a:cubicBezTo>
                  <a:pt x="235" y="12822"/>
                  <a:pt x="211" y="12893"/>
                  <a:pt x="198" y="12898"/>
                </a:cubicBezTo>
                <a:cubicBezTo>
                  <a:pt x="176" y="12907"/>
                  <a:pt x="170" y="12915"/>
                  <a:pt x="119" y="12918"/>
                </a:cubicBezTo>
                <a:cubicBezTo>
                  <a:pt x="69" y="12921"/>
                  <a:pt x="41" y="12903"/>
                  <a:pt x="0" y="12898"/>
                </a:cubicBezTo>
                <a:cubicBezTo>
                  <a:pt x="0" y="12891"/>
                  <a:pt x="0" y="12885"/>
                  <a:pt x="0" y="12878"/>
                </a:cubicBezTo>
                <a:cubicBezTo>
                  <a:pt x="20" y="12872"/>
                  <a:pt x="10" y="12825"/>
                  <a:pt x="79" y="12819"/>
                </a:cubicBezTo>
                <a:cubicBezTo>
                  <a:pt x="242" y="12805"/>
                  <a:pt x="411" y="12819"/>
                  <a:pt x="575" y="12819"/>
                </a:cubicBezTo>
                <a:cubicBezTo>
                  <a:pt x="496" y="12791"/>
                  <a:pt x="418" y="12766"/>
                  <a:pt x="337" y="12739"/>
                </a:cubicBezTo>
                <a:cubicBezTo>
                  <a:pt x="298" y="12726"/>
                  <a:pt x="233" y="12715"/>
                  <a:pt x="198" y="12700"/>
                </a:cubicBezTo>
                <a:cubicBezTo>
                  <a:pt x="180" y="12682"/>
                  <a:pt x="171" y="12675"/>
                  <a:pt x="198" y="12680"/>
                </a:cubicBezTo>
                <a:cubicBezTo>
                  <a:pt x="311" y="12680"/>
                  <a:pt x="423" y="12680"/>
                  <a:pt x="536" y="12680"/>
                </a:cubicBezTo>
                <a:cubicBezTo>
                  <a:pt x="513" y="12672"/>
                  <a:pt x="384" y="12620"/>
                  <a:pt x="317" y="12600"/>
                </a:cubicBezTo>
                <a:cubicBezTo>
                  <a:pt x="299" y="12582"/>
                  <a:pt x="296" y="12576"/>
                  <a:pt x="278" y="12580"/>
                </a:cubicBezTo>
                <a:cubicBezTo>
                  <a:pt x="301" y="12570"/>
                  <a:pt x="306" y="12534"/>
                  <a:pt x="377" y="12521"/>
                </a:cubicBezTo>
                <a:cubicBezTo>
                  <a:pt x="437" y="12510"/>
                  <a:pt x="457" y="12514"/>
                  <a:pt x="516" y="12501"/>
                </a:cubicBezTo>
                <a:cubicBezTo>
                  <a:pt x="596" y="12484"/>
                  <a:pt x="634" y="12476"/>
                  <a:pt x="714" y="12461"/>
                </a:cubicBezTo>
                <a:cubicBezTo>
                  <a:pt x="869" y="12431"/>
                  <a:pt x="1023" y="12395"/>
                  <a:pt x="1171" y="12362"/>
                </a:cubicBezTo>
                <a:cubicBezTo>
                  <a:pt x="1150" y="12350"/>
                  <a:pt x="1066" y="12303"/>
                  <a:pt x="1032" y="12283"/>
                </a:cubicBezTo>
                <a:cubicBezTo>
                  <a:pt x="975" y="12249"/>
                  <a:pt x="912" y="12228"/>
                  <a:pt x="873" y="12203"/>
                </a:cubicBezTo>
                <a:cubicBezTo>
                  <a:pt x="873" y="12197"/>
                  <a:pt x="873" y="12190"/>
                  <a:pt x="873" y="12184"/>
                </a:cubicBezTo>
                <a:cubicBezTo>
                  <a:pt x="907" y="12162"/>
                  <a:pt x="874" y="12115"/>
                  <a:pt x="952" y="12084"/>
                </a:cubicBezTo>
                <a:cubicBezTo>
                  <a:pt x="1036" y="12050"/>
                  <a:pt x="1086" y="12036"/>
                  <a:pt x="1171" y="12005"/>
                </a:cubicBezTo>
                <a:cubicBezTo>
                  <a:pt x="1216" y="11989"/>
                  <a:pt x="1339" y="11971"/>
                  <a:pt x="1369" y="11926"/>
                </a:cubicBezTo>
                <a:cubicBezTo>
                  <a:pt x="1411" y="11863"/>
                  <a:pt x="1320" y="11871"/>
                  <a:pt x="1230" y="11846"/>
                </a:cubicBezTo>
                <a:cubicBezTo>
                  <a:pt x="1197" y="11846"/>
                  <a:pt x="1164" y="11846"/>
                  <a:pt x="1131" y="11846"/>
                </a:cubicBezTo>
                <a:cubicBezTo>
                  <a:pt x="1124" y="11846"/>
                  <a:pt x="1118" y="11846"/>
                  <a:pt x="1111" y="11846"/>
                </a:cubicBezTo>
                <a:cubicBezTo>
                  <a:pt x="1147" y="11862"/>
                  <a:pt x="1345" y="11819"/>
                  <a:pt x="1329" y="11866"/>
                </a:cubicBezTo>
                <a:cubicBezTo>
                  <a:pt x="1286" y="11992"/>
                  <a:pt x="1075" y="12078"/>
                  <a:pt x="972" y="12144"/>
                </a:cubicBezTo>
                <a:cubicBezTo>
                  <a:pt x="959" y="12151"/>
                  <a:pt x="945" y="12157"/>
                  <a:pt x="932" y="12164"/>
                </a:cubicBezTo>
                <a:cubicBezTo>
                  <a:pt x="948" y="12133"/>
                  <a:pt x="946" y="12051"/>
                  <a:pt x="972" y="12025"/>
                </a:cubicBezTo>
                <a:cubicBezTo>
                  <a:pt x="1016" y="11980"/>
                  <a:pt x="1073" y="11957"/>
                  <a:pt x="1111" y="11926"/>
                </a:cubicBezTo>
                <a:cubicBezTo>
                  <a:pt x="1143" y="11900"/>
                  <a:pt x="1135" y="11887"/>
                  <a:pt x="1171" y="11866"/>
                </a:cubicBezTo>
                <a:cubicBezTo>
                  <a:pt x="1248" y="11822"/>
                  <a:pt x="1346" y="11805"/>
                  <a:pt x="1429" y="11767"/>
                </a:cubicBezTo>
                <a:cubicBezTo>
                  <a:pt x="1539" y="11717"/>
                  <a:pt x="1660" y="11679"/>
                  <a:pt x="1746" y="11588"/>
                </a:cubicBezTo>
                <a:cubicBezTo>
                  <a:pt x="1756" y="11577"/>
                  <a:pt x="1754" y="11523"/>
                  <a:pt x="1766" y="11509"/>
                </a:cubicBezTo>
                <a:cubicBezTo>
                  <a:pt x="1798" y="11472"/>
                  <a:pt x="1811" y="11433"/>
                  <a:pt x="1845" y="11390"/>
                </a:cubicBezTo>
                <a:cubicBezTo>
                  <a:pt x="1883" y="11342"/>
                  <a:pt x="1917" y="11305"/>
                  <a:pt x="1944" y="11271"/>
                </a:cubicBezTo>
                <a:cubicBezTo>
                  <a:pt x="2006" y="11191"/>
                  <a:pt x="2080" y="11129"/>
                  <a:pt x="2143" y="11053"/>
                </a:cubicBezTo>
                <a:cubicBezTo>
                  <a:pt x="2192" y="10994"/>
                  <a:pt x="2233" y="10934"/>
                  <a:pt x="2282" y="10874"/>
                </a:cubicBezTo>
                <a:cubicBezTo>
                  <a:pt x="2253" y="10924"/>
                  <a:pt x="2252" y="10944"/>
                  <a:pt x="2222" y="10993"/>
                </a:cubicBezTo>
                <a:cubicBezTo>
                  <a:pt x="2132" y="11139"/>
                  <a:pt x="2008" y="11270"/>
                  <a:pt x="1905" y="11410"/>
                </a:cubicBezTo>
                <a:cubicBezTo>
                  <a:pt x="1875" y="11450"/>
                  <a:pt x="1868" y="11501"/>
                  <a:pt x="1845" y="11529"/>
                </a:cubicBezTo>
                <a:cubicBezTo>
                  <a:pt x="1838" y="11529"/>
                  <a:pt x="1832" y="11529"/>
                  <a:pt x="1825" y="11529"/>
                </a:cubicBezTo>
                <a:cubicBezTo>
                  <a:pt x="1860" y="11454"/>
                  <a:pt x="1884" y="11389"/>
                  <a:pt x="1925" y="11310"/>
                </a:cubicBezTo>
                <a:cubicBezTo>
                  <a:pt x="1942" y="11276"/>
                  <a:pt x="1945" y="11266"/>
                  <a:pt x="1964" y="11251"/>
                </a:cubicBezTo>
                <a:cubicBezTo>
                  <a:pt x="1897" y="11351"/>
                  <a:pt x="1832" y="11461"/>
                  <a:pt x="1746" y="11549"/>
                </a:cubicBezTo>
                <a:cubicBezTo>
                  <a:pt x="1711" y="11566"/>
                  <a:pt x="1701" y="11568"/>
                  <a:pt x="1686" y="11588"/>
                </a:cubicBezTo>
                <a:cubicBezTo>
                  <a:pt x="1731" y="11511"/>
                  <a:pt x="1765" y="11394"/>
                  <a:pt x="1806" y="11330"/>
                </a:cubicBezTo>
                <a:cubicBezTo>
                  <a:pt x="1845" y="11269"/>
                  <a:pt x="1902" y="11212"/>
                  <a:pt x="1944" y="11152"/>
                </a:cubicBezTo>
                <a:cubicBezTo>
                  <a:pt x="1886" y="11231"/>
                  <a:pt x="1809" y="11324"/>
                  <a:pt x="1746" y="11410"/>
                </a:cubicBezTo>
                <a:cubicBezTo>
                  <a:pt x="1700" y="11472"/>
                  <a:pt x="1653" y="11515"/>
                  <a:pt x="1607" y="11568"/>
                </a:cubicBezTo>
                <a:cubicBezTo>
                  <a:pt x="1647" y="11540"/>
                  <a:pt x="1642" y="11499"/>
                  <a:pt x="1706" y="11469"/>
                </a:cubicBezTo>
                <a:cubicBezTo>
                  <a:pt x="1957" y="11352"/>
                  <a:pt x="2244" y="11320"/>
                  <a:pt x="2500" y="11211"/>
                </a:cubicBezTo>
                <a:cubicBezTo>
                  <a:pt x="2602" y="11167"/>
                  <a:pt x="2668" y="11135"/>
                  <a:pt x="2758" y="11072"/>
                </a:cubicBezTo>
                <a:cubicBezTo>
                  <a:pt x="2819" y="11029"/>
                  <a:pt x="2867" y="10967"/>
                  <a:pt x="2917" y="10914"/>
                </a:cubicBezTo>
                <a:cubicBezTo>
                  <a:pt x="3000" y="10826"/>
                  <a:pt x="3068" y="10762"/>
                  <a:pt x="3155" y="10695"/>
                </a:cubicBezTo>
                <a:cubicBezTo>
                  <a:pt x="3271" y="10605"/>
                  <a:pt x="3393" y="10535"/>
                  <a:pt x="3512" y="10457"/>
                </a:cubicBezTo>
                <a:cubicBezTo>
                  <a:pt x="3703" y="10332"/>
                  <a:pt x="3898" y="10209"/>
                  <a:pt x="4068" y="10060"/>
                </a:cubicBezTo>
                <a:cubicBezTo>
                  <a:pt x="4159" y="9981"/>
                  <a:pt x="4241" y="9863"/>
                  <a:pt x="4326" y="9763"/>
                </a:cubicBezTo>
                <a:cubicBezTo>
                  <a:pt x="4419" y="9654"/>
                  <a:pt x="4468" y="9564"/>
                  <a:pt x="4544" y="9445"/>
                </a:cubicBezTo>
                <a:cubicBezTo>
                  <a:pt x="4589" y="9375"/>
                  <a:pt x="4634" y="9294"/>
                  <a:pt x="4663" y="9227"/>
                </a:cubicBezTo>
                <a:cubicBezTo>
                  <a:pt x="4688" y="9168"/>
                  <a:pt x="4695" y="9103"/>
                  <a:pt x="4723" y="9048"/>
                </a:cubicBezTo>
                <a:cubicBezTo>
                  <a:pt x="4774" y="8949"/>
                  <a:pt x="4840" y="8855"/>
                  <a:pt x="4881" y="8751"/>
                </a:cubicBezTo>
                <a:cubicBezTo>
                  <a:pt x="4921" y="8649"/>
                  <a:pt x="4944" y="8537"/>
                  <a:pt x="4981" y="8433"/>
                </a:cubicBezTo>
                <a:cubicBezTo>
                  <a:pt x="5009" y="8354"/>
                  <a:pt x="5037" y="8276"/>
                  <a:pt x="5060" y="8195"/>
                </a:cubicBezTo>
                <a:cubicBezTo>
                  <a:pt x="5075" y="8143"/>
                  <a:pt x="5084" y="8085"/>
                  <a:pt x="5100" y="8036"/>
                </a:cubicBezTo>
                <a:cubicBezTo>
                  <a:pt x="5109" y="8007"/>
                  <a:pt x="5137" y="7944"/>
                  <a:pt x="5139" y="7937"/>
                </a:cubicBezTo>
              </a:path>
              <a:path w="7581" h="12959" extrusionOk="0">
                <a:moveTo>
                  <a:pt x="5854" y="39"/>
                </a:moveTo>
                <a:cubicBezTo>
                  <a:pt x="5854" y="110"/>
                  <a:pt x="5865" y="171"/>
                  <a:pt x="5873" y="238"/>
                </a:cubicBezTo>
                <a:cubicBezTo>
                  <a:pt x="5877" y="271"/>
                  <a:pt x="5888" y="284"/>
                  <a:pt x="5893" y="317"/>
                </a:cubicBezTo>
                <a:cubicBezTo>
                  <a:pt x="5901" y="374"/>
                  <a:pt x="5908" y="386"/>
                  <a:pt x="5933" y="436"/>
                </a:cubicBezTo>
                <a:cubicBezTo>
                  <a:pt x="5951" y="471"/>
                  <a:pt x="5958" y="500"/>
                  <a:pt x="5973" y="535"/>
                </a:cubicBezTo>
                <a:cubicBezTo>
                  <a:pt x="5998" y="593"/>
                  <a:pt x="5998" y="654"/>
                  <a:pt x="6012" y="714"/>
                </a:cubicBezTo>
                <a:cubicBezTo>
                  <a:pt x="6024" y="765"/>
                  <a:pt x="6063" y="833"/>
                  <a:pt x="6072" y="893"/>
                </a:cubicBezTo>
                <a:cubicBezTo>
                  <a:pt x="6079" y="937"/>
                  <a:pt x="6088" y="997"/>
                  <a:pt x="6092" y="1031"/>
                </a:cubicBezTo>
                <a:cubicBezTo>
                  <a:pt x="6097" y="1071"/>
                  <a:pt x="6096" y="1076"/>
                  <a:pt x="6112" y="1111"/>
                </a:cubicBezTo>
                <a:cubicBezTo>
                  <a:pt x="6135" y="1159"/>
                  <a:pt x="6163" y="1188"/>
                  <a:pt x="6191" y="1230"/>
                </a:cubicBezTo>
                <a:cubicBezTo>
                  <a:pt x="6211" y="1260"/>
                  <a:pt x="6215" y="1268"/>
                  <a:pt x="6251" y="1289"/>
                </a:cubicBezTo>
                <a:cubicBezTo>
                  <a:pt x="6267" y="1298"/>
                  <a:pt x="6321" y="1319"/>
                  <a:pt x="6330" y="1329"/>
                </a:cubicBezTo>
                <a:cubicBezTo>
                  <a:pt x="6347" y="1347"/>
                  <a:pt x="6377" y="1395"/>
                  <a:pt x="6389" y="1408"/>
                </a:cubicBezTo>
                <a:cubicBezTo>
                  <a:pt x="6389" y="1428"/>
                  <a:pt x="6389" y="1435"/>
                  <a:pt x="6409" y="1428"/>
                </a:cubicBezTo>
                <a:cubicBezTo>
                  <a:pt x="6436" y="1404"/>
                  <a:pt x="6497" y="1357"/>
                  <a:pt x="6509" y="1329"/>
                </a:cubicBezTo>
                <a:cubicBezTo>
                  <a:pt x="6525" y="1291"/>
                  <a:pt x="6524" y="1252"/>
                  <a:pt x="6548" y="1230"/>
                </a:cubicBezTo>
                <a:cubicBezTo>
                  <a:pt x="6581" y="1199"/>
                  <a:pt x="6630" y="1182"/>
                  <a:pt x="6667" y="1150"/>
                </a:cubicBezTo>
                <a:cubicBezTo>
                  <a:pt x="6724" y="1100"/>
                  <a:pt x="6745" y="1076"/>
                  <a:pt x="6806" y="1051"/>
                </a:cubicBezTo>
                <a:cubicBezTo>
                  <a:pt x="6851" y="1032"/>
                  <a:pt x="6862" y="1019"/>
                  <a:pt x="6905" y="992"/>
                </a:cubicBezTo>
                <a:cubicBezTo>
                  <a:pt x="6915" y="986"/>
                  <a:pt x="6957" y="981"/>
                  <a:pt x="6965" y="972"/>
                </a:cubicBezTo>
                <a:cubicBezTo>
                  <a:pt x="6992" y="943"/>
                  <a:pt x="6999" y="942"/>
                  <a:pt x="7024" y="912"/>
                </a:cubicBezTo>
                <a:cubicBezTo>
                  <a:pt x="7051" y="881"/>
                  <a:pt x="7084" y="862"/>
                  <a:pt x="7104" y="833"/>
                </a:cubicBezTo>
                <a:cubicBezTo>
                  <a:pt x="7104" y="826"/>
                  <a:pt x="7104" y="820"/>
                  <a:pt x="7104" y="813"/>
                </a:cubicBezTo>
                <a:cubicBezTo>
                  <a:pt x="7050" y="843"/>
                  <a:pt x="7036" y="837"/>
                  <a:pt x="7005" y="893"/>
                </a:cubicBezTo>
                <a:cubicBezTo>
                  <a:pt x="7004" y="894"/>
                  <a:pt x="6935" y="1064"/>
                  <a:pt x="6925" y="1051"/>
                </a:cubicBezTo>
                <a:cubicBezTo>
                  <a:pt x="6896" y="1014"/>
                  <a:pt x="6972" y="680"/>
                  <a:pt x="6886" y="793"/>
                </a:cubicBezTo>
                <a:cubicBezTo>
                  <a:pt x="6835" y="860"/>
                  <a:pt x="6791" y="976"/>
                  <a:pt x="6766" y="1051"/>
                </a:cubicBezTo>
                <a:cubicBezTo>
                  <a:pt x="6766" y="1058"/>
                  <a:pt x="6766" y="1064"/>
                  <a:pt x="6766" y="1071"/>
                </a:cubicBezTo>
                <a:cubicBezTo>
                  <a:pt x="6771" y="943"/>
                  <a:pt x="6780" y="856"/>
                  <a:pt x="6826" y="734"/>
                </a:cubicBezTo>
                <a:cubicBezTo>
                  <a:pt x="6839" y="700"/>
                  <a:pt x="6841" y="690"/>
                  <a:pt x="6846" y="654"/>
                </a:cubicBezTo>
                <a:cubicBezTo>
                  <a:pt x="6807" y="740"/>
                  <a:pt x="6794" y="979"/>
                  <a:pt x="6727" y="912"/>
                </a:cubicBezTo>
                <a:cubicBezTo>
                  <a:pt x="6697" y="882"/>
                  <a:pt x="6727" y="661"/>
                  <a:pt x="6727" y="615"/>
                </a:cubicBezTo>
                <a:cubicBezTo>
                  <a:pt x="6727" y="490"/>
                  <a:pt x="6727" y="553"/>
                  <a:pt x="6727" y="654"/>
                </a:cubicBezTo>
                <a:cubicBezTo>
                  <a:pt x="6727" y="739"/>
                  <a:pt x="6734" y="964"/>
                  <a:pt x="6687" y="893"/>
                </a:cubicBezTo>
                <a:cubicBezTo>
                  <a:pt x="6666" y="862"/>
                  <a:pt x="6679" y="424"/>
                  <a:pt x="6667" y="436"/>
                </a:cubicBezTo>
                <a:cubicBezTo>
                  <a:pt x="6576" y="527"/>
                  <a:pt x="6536" y="715"/>
                  <a:pt x="6489" y="833"/>
                </a:cubicBezTo>
                <a:cubicBezTo>
                  <a:pt x="6482" y="853"/>
                  <a:pt x="6476" y="873"/>
                  <a:pt x="6469" y="893"/>
                </a:cubicBezTo>
                <a:cubicBezTo>
                  <a:pt x="6453" y="925"/>
                  <a:pt x="6446" y="930"/>
                  <a:pt x="6449" y="952"/>
                </a:cubicBezTo>
                <a:cubicBezTo>
                  <a:pt x="6474" y="837"/>
                  <a:pt x="6509" y="729"/>
                  <a:pt x="6548" y="615"/>
                </a:cubicBezTo>
                <a:cubicBezTo>
                  <a:pt x="6610" y="432"/>
                  <a:pt x="6568" y="630"/>
                  <a:pt x="6568" y="754"/>
                </a:cubicBezTo>
                <a:cubicBezTo>
                  <a:pt x="6568" y="968"/>
                  <a:pt x="6554" y="1119"/>
                  <a:pt x="6509" y="1329"/>
                </a:cubicBezTo>
                <a:cubicBezTo>
                  <a:pt x="6494" y="1388"/>
                  <a:pt x="6487" y="1394"/>
                  <a:pt x="6489" y="1428"/>
                </a:cubicBezTo>
                <a:cubicBezTo>
                  <a:pt x="6527" y="1261"/>
                  <a:pt x="6582" y="1098"/>
                  <a:pt x="6628" y="932"/>
                </a:cubicBezTo>
                <a:cubicBezTo>
                  <a:pt x="6634" y="899"/>
                  <a:pt x="6641" y="866"/>
                  <a:pt x="6647" y="833"/>
                </a:cubicBezTo>
                <a:cubicBezTo>
                  <a:pt x="6703" y="814"/>
                  <a:pt x="6716" y="822"/>
                  <a:pt x="6687" y="873"/>
                </a:cubicBezTo>
                <a:cubicBezTo>
                  <a:pt x="6620" y="991"/>
                  <a:pt x="6563" y="1084"/>
                  <a:pt x="6509" y="1210"/>
                </a:cubicBezTo>
                <a:cubicBezTo>
                  <a:pt x="6509" y="1005"/>
                  <a:pt x="6700" y="561"/>
                  <a:pt x="6509" y="635"/>
                </a:cubicBezTo>
                <a:cubicBezTo>
                  <a:pt x="6464" y="653"/>
                  <a:pt x="6443" y="813"/>
                  <a:pt x="6429" y="853"/>
                </a:cubicBezTo>
                <a:cubicBezTo>
                  <a:pt x="6384" y="978"/>
                  <a:pt x="6448" y="639"/>
                  <a:pt x="6449" y="635"/>
                </a:cubicBezTo>
                <a:cubicBezTo>
                  <a:pt x="6469" y="575"/>
                  <a:pt x="6475" y="556"/>
                  <a:pt x="6489" y="516"/>
                </a:cubicBezTo>
                <a:cubicBezTo>
                  <a:pt x="6478" y="612"/>
                  <a:pt x="6456" y="668"/>
                  <a:pt x="6409" y="754"/>
                </a:cubicBezTo>
                <a:cubicBezTo>
                  <a:pt x="6361" y="841"/>
                  <a:pt x="6389" y="837"/>
                  <a:pt x="6389" y="714"/>
                </a:cubicBezTo>
                <a:cubicBezTo>
                  <a:pt x="6389" y="674"/>
                  <a:pt x="6408" y="276"/>
                  <a:pt x="6350" y="317"/>
                </a:cubicBezTo>
                <a:cubicBezTo>
                  <a:pt x="6283" y="365"/>
                  <a:pt x="6264" y="504"/>
                  <a:pt x="6231" y="575"/>
                </a:cubicBezTo>
                <a:cubicBezTo>
                  <a:pt x="6231" y="608"/>
                  <a:pt x="6238" y="622"/>
                  <a:pt x="6211" y="615"/>
                </a:cubicBezTo>
                <a:cubicBezTo>
                  <a:pt x="6211" y="496"/>
                  <a:pt x="6211" y="377"/>
                  <a:pt x="6211" y="258"/>
                </a:cubicBezTo>
                <a:cubicBezTo>
                  <a:pt x="6211" y="257"/>
                  <a:pt x="6211" y="99"/>
                  <a:pt x="6211" y="158"/>
                </a:cubicBezTo>
                <a:cubicBezTo>
                  <a:pt x="6211" y="307"/>
                  <a:pt x="6172" y="414"/>
                  <a:pt x="6112" y="555"/>
                </a:cubicBezTo>
                <a:cubicBezTo>
                  <a:pt x="6098" y="587"/>
                  <a:pt x="6056" y="769"/>
                  <a:pt x="6052" y="674"/>
                </a:cubicBezTo>
                <a:cubicBezTo>
                  <a:pt x="6047" y="554"/>
                  <a:pt x="6058" y="452"/>
                  <a:pt x="6092" y="337"/>
                </a:cubicBezTo>
                <a:cubicBezTo>
                  <a:pt x="6099" y="317"/>
                  <a:pt x="6105" y="297"/>
                  <a:pt x="6112" y="277"/>
                </a:cubicBezTo>
                <a:cubicBezTo>
                  <a:pt x="6118" y="351"/>
                  <a:pt x="6094" y="506"/>
                  <a:pt x="6072" y="436"/>
                </a:cubicBezTo>
                <a:cubicBezTo>
                  <a:pt x="6055" y="383"/>
                  <a:pt x="6106" y="138"/>
                  <a:pt x="6052" y="138"/>
                </a:cubicBezTo>
                <a:cubicBezTo>
                  <a:pt x="5967" y="138"/>
                  <a:pt x="5988" y="349"/>
                  <a:pt x="5973" y="198"/>
                </a:cubicBezTo>
                <a:cubicBezTo>
                  <a:pt x="5968" y="143"/>
                  <a:pt x="5988" y="102"/>
                  <a:pt x="5953" y="79"/>
                </a:cubicBezTo>
                <a:cubicBezTo>
                  <a:pt x="5928" y="62"/>
                  <a:pt x="5847" y="79"/>
                  <a:pt x="5814" y="79"/>
                </a:cubicBezTo>
                <a:cubicBezTo>
                  <a:pt x="5814" y="53"/>
                  <a:pt x="5814" y="26"/>
                  <a:pt x="5814" y="0"/>
                </a:cubicBezTo>
                <a:cubicBezTo>
                  <a:pt x="5814" y="100"/>
                  <a:pt x="5795" y="225"/>
                  <a:pt x="5834" y="317"/>
                </a:cubicBezTo>
                <a:cubicBezTo>
                  <a:pt x="5852" y="359"/>
                  <a:pt x="5846" y="366"/>
                  <a:pt x="5854" y="416"/>
                </a:cubicBezTo>
                <a:cubicBezTo>
                  <a:pt x="5862" y="467"/>
                  <a:pt x="5877" y="511"/>
                  <a:pt x="5893" y="555"/>
                </a:cubicBezTo>
                <a:cubicBezTo>
                  <a:pt x="5905" y="587"/>
                  <a:pt x="5909" y="619"/>
                  <a:pt x="5913" y="654"/>
                </a:cubicBezTo>
                <a:cubicBezTo>
                  <a:pt x="5920" y="713"/>
                  <a:pt x="5913" y="733"/>
                  <a:pt x="5913" y="793"/>
                </a:cubicBezTo>
                <a:cubicBezTo>
                  <a:pt x="5899" y="703"/>
                  <a:pt x="5857" y="628"/>
                  <a:pt x="5854" y="535"/>
                </a:cubicBezTo>
                <a:cubicBezTo>
                  <a:pt x="5849" y="370"/>
                  <a:pt x="5854" y="204"/>
                  <a:pt x="5854" y="39"/>
                </a:cubicBezTo>
                <a:cubicBezTo>
                  <a:pt x="5888" y="41"/>
                  <a:pt x="5924" y="56"/>
                  <a:pt x="5933" y="59"/>
                </a:cubicBezTo>
                <a:cubicBezTo>
                  <a:pt x="5984" y="77"/>
                  <a:pt x="5988" y="82"/>
                  <a:pt x="6032" y="99"/>
                </a:cubicBezTo>
                <a:cubicBezTo>
                  <a:pt x="6055" y="107"/>
                  <a:pt x="6090" y="116"/>
                  <a:pt x="6112" y="119"/>
                </a:cubicBezTo>
                <a:cubicBezTo>
                  <a:pt x="6168" y="126"/>
                  <a:pt x="6181" y="128"/>
                  <a:pt x="6231" y="158"/>
                </a:cubicBezTo>
                <a:cubicBezTo>
                  <a:pt x="6274" y="183"/>
                  <a:pt x="6319" y="186"/>
                  <a:pt x="6370" y="218"/>
                </a:cubicBezTo>
                <a:cubicBezTo>
                  <a:pt x="6446" y="266"/>
                  <a:pt x="6506" y="316"/>
                  <a:pt x="6588" y="357"/>
                </a:cubicBezTo>
                <a:cubicBezTo>
                  <a:pt x="6630" y="378"/>
                  <a:pt x="6668" y="382"/>
                  <a:pt x="6707" y="396"/>
                </a:cubicBezTo>
                <a:cubicBezTo>
                  <a:pt x="6730" y="396"/>
                  <a:pt x="6738" y="398"/>
                  <a:pt x="6747" y="416"/>
                </a:cubicBezTo>
                <a:cubicBezTo>
                  <a:pt x="6717" y="372"/>
                  <a:pt x="6687" y="309"/>
                  <a:pt x="6647" y="258"/>
                </a:cubicBezTo>
                <a:cubicBezTo>
                  <a:pt x="6633" y="240"/>
                  <a:pt x="6598" y="187"/>
                  <a:pt x="6588" y="178"/>
                </a:cubicBezTo>
                <a:cubicBezTo>
                  <a:pt x="6575" y="167"/>
                  <a:pt x="6516" y="124"/>
                  <a:pt x="6509" y="119"/>
                </a:cubicBezTo>
                <a:cubicBezTo>
                  <a:pt x="6500" y="113"/>
                  <a:pt x="6471" y="80"/>
                  <a:pt x="6469" y="79"/>
                </a:cubicBezTo>
                <a:cubicBezTo>
                  <a:pt x="6435" y="66"/>
                  <a:pt x="6346" y="64"/>
                  <a:pt x="6330" y="59"/>
                </a:cubicBezTo>
                <a:cubicBezTo>
                  <a:pt x="6295" y="47"/>
                  <a:pt x="6276" y="24"/>
                  <a:pt x="6251" y="19"/>
                </a:cubicBezTo>
                <a:cubicBezTo>
                  <a:pt x="6215" y="12"/>
                  <a:pt x="6202" y="16"/>
                  <a:pt x="6191" y="39"/>
                </a:cubicBezTo>
                <a:cubicBezTo>
                  <a:pt x="6180" y="63"/>
                  <a:pt x="6191" y="129"/>
                  <a:pt x="6191" y="158"/>
                </a:cubicBezTo>
              </a:path>
              <a:path w="7581" h="12959" extrusionOk="0">
                <a:moveTo>
                  <a:pt x="7401" y="3036"/>
                </a:moveTo>
                <a:cubicBezTo>
                  <a:pt x="7401" y="3466"/>
                  <a:pt x="7472" y="3956"/>
                  <a:pt x="7362" y="4365"/>
                </a:cubicBezTo>
                <a:cubicBezTo>
                  <a:pt x="7331" y="4479"/>
                  <a:pt x="7302" y="4620"/>
                  <a:pt x="7263" y="4722"/>
                </a:cubicBezTo>
                <a:cubicBezTo>
                  <a:pt x="7221" y="4831"/>
                  <a:pt x="7184" y="4949"/>
                  <a:pt x="7143" y="5060"/>
                </a:cubicBezTo>
                <a:cubicBezTo>
                  <a:pt x="7103" y="5166"/>
                  <a:pt x="7060" y="5269"/>
                  <a:pt x="7024" y="5377"/>
                </a:cubicBezTo>
                <a:cubicBezTo>
                  <a:pt x="7005" y="5434"/>
                  <a:pt x="6988" y="5507"/>
                  <a:pt x="6965" y="5556"/>
                </a:cubicBezTo>
                <a:cubicBezTo>
                  <a:pt x="6947" y="5594"/>
                  <a:pt x="6910" y="5655"/>
                  <a:pt x="6886" y="5695"/>
                </a:cubicBezTo>
                <a:cubicBezTo>
                  <a:pt x="6843" y="5766"/>
                  <a:pt x="6816" y="5840"/>
                  <a:pt x="6766" y="5913"/>
                </a:cubicBezTo>
                <a:cubicBezTo>
                  <a:pt x="6695" y="6017"/>
                  <a:pt x="6650" y="6125"/>
                  <a:pt x="6588" y="6230"/>
                </a:cubicBezTo>
                <a:cubicBezTo>
                  <a:pt x="6532" y="6326"/>
                  <a:pt x="6468" y="6412"/>
                  <a:pt x="6409" y="6508"/>
                </a:cubicBezTo>
                <a:cubicBezTo>
                  <a:pt x="6337" y="6625"/>
                  <a:pt x="6251" y="6722"/>
                  <a:pt x="6191" y="6846"/>
                </a:cubicBezTo>
                <a:cubicBezTo>
                  <a:pt x="6133" y="6965"/>
                  <a:pt x="6113" y="7080"/>
                  <a:pt x="6072" y="7203"/>
                </a:cubicBezTo>
                <a:cubicBezTo>
                  <a:pt x="6050" y="7271"/>
                  <a:pt x="6017" y="7334"/>
                  <a:pt x="5993" y="7401"/>
                </a:cubicBezTo>
                <a:cubicBezTo>
                  <a:pt x="5956" y="7503"/>
                  <a:pt x="5921" y="7571"/>
                  <a:pt x="5854" y="7659"/>
                </a:cubicBezTo>
                <a:cubicBezTo>
                  <a:pt x="5708" y="7851"/>
                  <a:pt x="5482" y="7970"/>
                  <a:pt x="5278" y="8096"/>
                </a:cubicBezTo>
                <a:cubicBezTo>
                  <a:pt x="5260" y="8114"/>
                  <a:pt x="5257" y="8120"/>
                  <a:pt x="5239" y="8116"/>
                </a:cubicBezTo>
                <a:cubicBezTo>
                  <a:pt x="5261" y="7925"/>
                  <a:pt x="5287" y="7753"/>
                  <a:pt x="5397" y="7580"/>
                </a:cubicBezTo>
                <a:cubicBezTo>
                  <a:pt x="5559" y="7326"/>
                  <a:pt x="5735" y="7126"/>
                  <a:pt x="5933" y="6905"/>
                </a:cubicBezTo>
                <a:cubicBezTo>
                  <a:pt x="6051" y="6774"/>
                  <a:pt x="6152" y="6617"/>
                  <a:pt x="6251" y="6469"/>
                </a:cubicBezTo>
                <a:cubicBezTo>
                  <a:pt x="6320" y="6365"/>
                  <a:pt x="6385" y="6256"/>
                  <a:pt x="6449" y="6151"/>
                </a:cubicBezTo>
                <a:cubicBezTo>
                  <a:pt x="6449" y="6131"/>
                  <a:pt x="6449" y="6124"/>
                  <a:pt x="6449" y="6151"/>
                </a:cubicBezTo>
                <a:cubicBezTo>
                  <a:pt x="6432" y="6415"/>
                  <a:pt x="6418" y="6551"/>
                  <a:pt x="6270" y="6786"/>
                </a:cubicBezTo>
                <a:cubicBezTo>
                  <a:pt x="6112" y="7038"/>
                  <a:pt x="5941" y="7284"/>
                  <a:pt x="5794" y="7540"/>
                </a:cubicBezTo>
                <a:cubicBezTo>
                  <a:pt x="5815" y="7502"/>
                  <a:pt x="5811" y="7498"/>
                  <a:pt x="5834" y="7461"/>
                </a:cubicBezTo>
                <a:cubicBezTo>
                  <a:pt x="5935" y="7297"/>
                  <a:pt x="6039" y="7121"/>
                  <a:pt x="6151" y="6965"/>
                </a:cubicBezTo>
                <a:cubicBezTo>
                  <a:pt x="6158" y="6965"/>
                  <a:pt x="6164" y="6965"/>
                  <a:pt x="6171" y="6965"/>
                </a:cubicBezTo>
                <a:cubicBezTo>
                  <a:pt x="6102" y="7075"/>
                  <a:pt x="6039" y="7218"/>
                  <a:pt x="5953" y="7322"/>
                </a:cubicBezTo>
                <a:cubicBezTo>
                  <a:pt x="5878" y="7413"/>
                  <a:pt x="5778" y="7570"/>
                  <a:pt x="5715" y="7639"/>
                </a:cubicBezTo>
                <a:cubicBezTo>
                  <a:pt x="5715" y="7626"/>
                  <a:pt x="5715" y="7613"/>
                  <a:pt x="5715" y="7600"/>
                </a:cubicBezTo>
                <a:cubicBezTo>
                  <a:pt x="5790" y="7333"/>
                  <a:pt x="5861" y="7018"/>
                  <a:pt x="5973" y="6766"/>
                </a:cubicBezTo>
                <a:cubicBezTo>
                  <a:pt x="6007" y="6690"/>
                  <a:pt x="6058" y="6652"/>
                  <a:pt x="6072" y="6568"/>
                </a:cubicBezTo>
                <a:cubicBezTo>
                  <a:pt x="6077" y="6537"/>
                  <a:pt x="6048" y="6579"/>
                  <a:pt x="6052" y="6548"/>
                </a:cubicBezTo>
                <a:cubicBezTo>
                  <a:pt x="5977" y="6688"/>
                  <a:pt x="5912" y="6815"/>
                  <a:pt x="5854" y="6965"/>
                </a:cubicBezTo>
                <a:cubicBezTo>
                  <a:pt x="5834" y="7015"/>
                  <a:pt x="5818" y="7074"/>
                  <a:pt x="5794" y="7123"/>
                </a:cubicBezTo>
                <a:cubicBezTo>
                  <a:pt x="5787" y="7137"/>
                  <a:pt x="5745" y="7214"/>
                  <a:pt x="5735" y="7203"/>
                </a:cubicBezTo>
                <a:cubicBezTo>
                  <a:pt x="5732" y="7199"/>
                  <a:pt x="5774" y="7050"/>
                  <a:pt x="5794" y="6985"/>
                </a:cubicBezTo>
                <a:cubicBezTo>
                  <a:pt x="5831" y="6893"/>
                  <a:pt x="5842" y="6868"/>
                  <a:pt x="5854" y="6806"/>
                </a:cubicBezTo>
                <a:cubicBezTo>
                  <a:pt x="5887" y="6841"/>
                  <a:pt x="5840" y="6791"/>
                  <a:pt x="5873" y="6826"/>
                </a:cubicBezTo>
                <a:cubicBezTo>
                  <a:pt x="5775" y="7004"/>
                  <a:pt x="5675" y="7175"/>
                  <a:pt x="5556" y="7342"/>
                </a:cubicBezTo>
                <a:cubicBezTo>
                  <a:pt x="5524" y="7387"/>
                  <a:pt x="5362" y="7561"/>
                  <a:pt x="5377" y="7639"/>
                </a:cubicBezTo>
                <a:cubicBezTo>
                  <a:pt x="5387" y="7692"/>
                  <a:pt x="5420" y="7619"/>
                  <a:pt x="5457" y="7580"/>
                </a:cubicBezTo>
                <a:cubicBezTo>
                  <a:pt x="5495" y="7539"/>
                  <a:pt x="5524" y="7485"/>
                  <a:pt x="5556" y="7441"/>
                </a:cubicBezTo>
                <a:cubicBezTo>
                  <a:pt x="5522" y="7494"/>
                  <a:pt x="5424" y="7617"/>
                  <a:pt x="5377" y="7699"/>
                </a:cubicBezTo>
                <a:cubicBezTo>
                  <a:pt x="5329" y="7784"/>
                  <a:pt x="5286" y="7872"/>
                  <a:pt x="5239" y="7957"/>
                </a:cubicBezTo>
                <a:cubicBezTo>
                  <a:pt x="5260" y="7906"/>
                  <a:pt x="5252" y="7886"/>
                  <a:pt x="5278" y="7838"/>
                </a:cubicBezTo>
                <a:cubicBezTo>
                  <a:pt x="5300" y="7797"/>
                  <a:pt x="5392" y="7717"/>
                  <a:pt x="5358" y="7659"/>
                </a:cubicBezTo>
                <a:cubicBezTo>
                  <a:pt x="5321" y="7596"/>
                  <a:pt x="5351" y="7614"/>
                  <a:pt x="5278" y="7679"/>
                </a:cubicBezTo>
                <a:cubicBezTo>
                  <a:pt x="5223" y="7729"/>
                  <a:pt x="5206" y="7819"/>
                  <a:pt x="5179" y="7878"/>
                </a:cubicBezTo>
                <a:cubicBezTo>
                  <a:pt x="5166" y="7905"/>
                  <a:pt x="5150" y="7948"/>
                  <a:pt x="5139" y="7977"/>
                </a:cubicBezTo>
                <a:cubicBezTo>
                  <a:pt x="5189" y="7885"/>
                  <a:pt x="5217" y="7824"/>
                  <a:pt x="5278" y="7739"/>
                </a:cubicBezTo>
                <a:cubicBezTo>
                  <a:pt x="5393" y="7578"/>
                  <a:pt x="5537" y="7430"/>
                  <a:pt x="5655" y="7282"/>
                </a:cubicBezTo>
                <a:cubicBezTo>
                  <a:pt x="5655" y="7275"/>
                  <a:pt x="5655" y="7269"/>
                  <a:pt x="5655" y="7262"/>
                </a:cubicBezTo>
                <a:cubicBezTo>
                  <a:pt x="5621" y="7402"/>
                  <a:pt x="5654" y="7387"/>
                  <a:pt x="5556" y="7520"/>
                </a:cubicBezTo>
                <a:cubicBezTo>
                  <a:pt x="5441" y="7676"/>
                  <a:pt x="5306" y="7808"/>
                  <a:pt x="5179" y="7957"/>
                </a:cubicBezTo>
                <a:cubicBezTo>
                  <a:pt x="5086" y="8067"/>
                  <a:pt x="5017" y="8178"/>
                  <a:pt x="4941" y="8294"/>
                </a:cubicBezTo>
                <a:cubicBezTo>
                  <a:pt x="4909" y="8342"/>
                  <a:pt x="4875" y="8385"/>
                  <a:pt x="4842" y="8433"/>
                </a:cubicBezTo>
                <a:cubicBezTo>
                  <a:pt x="4873" y="8384"/>
                  <a:pt x="4837" y="8372"/>
                  <a:pt x="4881" y="8334"/>
                </a:cubicBezTo>
                <a:cubicBezTo>
                  <a:pt x="5041" y="8194"/>
                  <a:pt x="5234" y="8098"/>
                  <a:pt x="5358" y="7917"/>
                </a:cubicBezTo>
                <a:cubicBezTo>
                  <a:pt x="5404" y="7850"/>
                  <a:pt x="5415" y="7809"/>
                  <a:pt x="5457" y="7739"/>
                </a:cubicBezTo>
                <a:cubicBezTo>
                  <a:pt x="5388" y="7794"/>
                  <a:pt x="5325" y="7856"/>
                  <a:pt x="5258" y="7937"/>
                </a:cubicBezTo>
                <a:cubicBezTo>
                  <a:pt x="5198" y="8009"/>
                  <a:pt x="5149" y="8044"/>
                  <a:pt x="5080" y="8096"/>
                </a:cubicBezTo>
                <a:cubicBezTo>
                  <a:pt x="5062" y="8114"/>
                  <a:pt x="5058" y="8121"/>
                  <a:pt x="5040" y="8116"/>
                </a:cubicBezTo>
                <a:cubicBezTo>
                  <a:pt x="5104" y="7984"/>
                  <a:pt x="5195" y="7869"/>
                  <a:pt x="5258" y="7739"/>
                </a:cubicBezTo>
                <a:cubicBezTo>
                  <a:pt x="5293" y="7634"/>
                  <a:pt x="5303" y="7608"/>
                  <a:pt x="5318" y="7540"/>
                </a:cubicBezTo>
                <a:cubicBezTo>
                  <a:pt x="5359" y="7481"/>
                  <a:pt x="5477" y="7357"/>
                  <a:pt x="5358" y="7520"/>
                </a:cubicBezTo>
                <a:cubicBezTo>
                  <a:pt x="5257" y="7658"/>
                  <a:pt x="5156" y="7794"/>
                  <a:pt x="5060" y="7937"/>
                </a:cubicBezTo>
                <a:cubicBezTo>
                  <a:pt x="4991" y="8040"/>
                  <a:pt x="4914" y="8177"/>
                  <a:pt x="4842" y="8274"/>
                </a:cubicBezTo>
                <a:cubicBezTo>
                  <a:pt x="4824" y="8298"/>
                  <a:pt x="4792" y="8320"/>
                  <a:pt x="4782" y="8334"/>
                </a:cubicBezTo>
                <a:cubicBezTo>
                  <a:pt x="4798" y="8312"/>
                  <a:pt x="4788" y="8376"/>
                  <a:pt x="4802" y="8354"/>
                </a:cubicBezTo>
                <a:cubicBezTo>
                  <a:pt x="4879" y="8233"/>
                  <a:pt x="4940" y="8092"/>
                  <a:pt x="5040" y="7977"/>
                </a:cubicBezTo>
                <a:cubicBezTo>
                  <a:pt x="5162" y="7836"/>
                  <a:pt x="5335" y="7718"/>
                  <a:pt x="5437" y="7560"/>
                </a:cubicBezTo>
                <a:cubicBezTo>
                  <a:pt x="5459" y="7526"/>
                  <a:pt x="5457" y="7522"/>
                  <a:pt x="5457" y="7481"/>
                </a:cubicBezTo>
                <a:cubicBezTo>
                  <a:pt x="5444" y="7501"/>
                  <a:pt x="5430" y="7520"/>
                  <a:pt x="5417" y="7540"/>
                </a:cubicBezTo>
                <a:cubicBezTo>
                  <a:pt x="5324" y="7734"/>
                  <a:pt x="5195" y="7938"/>
                  <a:pt x="5040" y="8096"/>
                </a:cubicBezTo>
                <a:cubicBezTo>
                  <a:pt x="4929" y="8191"/>
                  <a:pt x="4904" y="8200"/>
                  <a:pt x="4861" y="8274"/>
                </a:cubicBezTo>
                <a:cubicBezTo>
                  <a:pt x="4903" y="8204"/>
                  <a:pt x="4921" y="8187"/>
                  <a:pt x="4961" y="8116"/>
                </a:cubicBezTo>
                <a:cubicBezTo>
                  <a:pt x="5078" y="7910"/>
                  <a:pt x="5205" y="7706"/>
                  <a:pt x="5318" y="7500"/>
                </a:cubicBezTo>
                <a:cubicBezTo>
                  <a:pt x="5433" y="7291"/>
                  <a:pt x="5516" y="7069"/>
                  <a:pt x="5596" y="6846"/>
                </a:cubicBezTo>
                <a:cubicBezTo>
                  <a:pt x="5621" y="6777"/>
                  <a:pt x="5648" y="6708"/>
                  <a:pt x="5675" y="6647"/>
                </a:cubicBezTo>
                <a:cubicBezTo>
                  <a:pt x="5688" y="6619"/>
                  <a:pt x="5700" y="6596"/>
                  <a:pt x="5715" y="6568"/>
                </a:cubicBezTo>
                <a:cubicBezTo>
                  <a:pt x="5735" y="6530"/>
                  <a:pt x="5758" y="6486"/>
                  <a:pt x="5774" y="6469"/>
                </a:cubicBezTo>
                <a:cubicBezTo>
                  <a:pt x="5813" y="6426"/>
                  <a:pt x="5848" y="6407"/>
                  <a:pt x="5893" y="6369"/>
                </a:cubicBezTo>
                <a:cubicBezTo>
                  <a:pt x="5947" y="6323"/>
                  <a:pt x="6007" y="6288"/>
                  <a:pt x="6052" y="6250"/>
                </a:cubicBezTo>
                <a:cubicBezTo>
                  <a:pt x="6079" y="6227"/>
                  <a:pt x="6121" y="6186"/>
                  <a:pt x="6131" y="6171"/>
                </a:cubicBezTo>
                <a:cubicBezTo>
                  <a:pt x="6160" y="6129"/>
                  <a:pt x="6203" y="6058"/>
                  <a:pt x="6231" y="6012"/>
                </a:cubicBezTo>
                <a:cubicBezTo>
                  <a:pt x="6255" y="5973"/>
                  <a:pt x="6262" y="5937"/>
                  <a:pt x="6290" y="5893"/>
                </a:cubicBezTo>
                <a:cubicBezTo>
                  <a:pt x="6322" y="5843"/>
                  <a:pt x="6364" y="5790"/>
                  <a:pt x="6389" y="5734"/>
                </a:cubicBezTo>
                <a:cubicBezTo>
                  <a:pt x="6406" y="5696"/>
                  <a:pt x="6415" y="5655"/>
                  <a:pt x="6429" y="5615"/>
                </a:cubicBezTo>
                <a:cubicBezTo>
                  <a:pt x="6454" y="5547"/>
                  <a:pt x="6468" y="5469"/>
                  <a:pt x="6489" y="5397"/>
                </a:cubicBezTo>
                <a:cubicBezTo>
                  <a:pt x="6502" y="5352"/>
                  <a:pt x="6515" y="5301"/>
                  <a:pt x="6528" y="5258"/>
                </a:cubicBezTo>
                <a:cubicBezTo>
                  <a:pt x="6548" y="5195"/>
                  <a:pt x="6558" y="5143"/>
                  <a:pt x="6568" y="5080"/>
                </a:cubicBezTo>
                <a:cubicBezTo>
                  <a:pt x="6579" y="5010"/>
                  <a:pt x="6586" y="4988"/>
                  <a:pt x="6608" y="4921"/>
                </a:cubicBezTo>
                <a:cubicBezTo>
                  <a:pt x="6608" y="5162"/>
                  <a:pt x="6644" y="5441"/>
                  <a:pt x="6588" y="5675"/>
                </a:cubicBezTo>
                <a:cubicBezTo>
                  <a:pt x="6573" y="5739"/>
                  <a:pt x="6552" y="5812"/>
                  <a:pt x="6528" y="5873"/>
                </a:cubicBezTo>
                <a:cubicBezTo>
                  <a:pt x="6492" y="5962"/>
                  <a:pt x="6434" y="6025"/>
                  <a:pt x="6389" y="6111"/>
                </a:cubicBezTo>
                <a:cubicBezTo>
                  <a:pt x="6350" y="6185"/>
                  <a:pt x="6329" y="6248"/>
                  <a:pt x="6270" y="6310"/>
                </a:cubicBezTo>
                <a:cubicBezTo>
                  <a:pt x="6235" y="6347"/>
                  <a:pt x="6208" y="6353"/>
                  <a:pt x="6171" y="6389"/>
                </a:cubicBezTo>
                <a:cubicBezTo>
                  <a:pt x="6142" y="6416"/>
                  <a:pt x="6109" y="6450"/>
                  <a:pt x="6092" y="6469"/>
                </a:cubicBezTo>
                <a:cubicBezTo>
                  <a:pt x="6012" y="6558"/>
                  <a:pt x="5924" y="6659"/>
                  <a:pt x="5873" y="6766"/>
                </a:cubicBezTo>
                <a:cubicBezTo>
                  <a:pt x="5854" y="6805"/>
                  <a:pt x="5824" y="6867"/>
                  <a:pt x="5814" y="6885"/>
                </a:cubicBezTo>
                <a:cubicBezTo>
                  <a:pt x="5786" y="6935"/>
                  <a:pt x="5783" y="6966"/>
                  <a:pt x="5754" y="7004"/>
                </a:cubicBezTo>
                <a:cubicBezTo>
                  <a:pt x="5741" y="7011"/>
                  <a:pt x="5728" y="7017"/>
                  <a:pt x="5715" y="7024"/>
                </a:cubicBezTo>
                <a:cubicBezTo>
                  <a:pt x="5736" y="6882"/>
                  <a:pt x="5742" y="6791"/>
                  <a:pt x="5794" y="6647"/>
                </a:cubicBezTo>
                <a:cubicBezTo>
                  <a:pt x="5829" y="6550"/>
                  <a:pt x="5863" y="6441"/>
                  <a:pt x="5913" y="6350"/>
                </a:cubicBezTo>
                <a:cubicBezTo>
                  <a:pt x="5935" y="6309"/>
                  <a:pt x="5950" y="6288"/>
                  <a:pt x="5973" y="6270"/>
                </a:cubicBezTo>
                <a:cubicBezTo>
                  <a:pt x="6006" y="6244"/>
                  <a:pt x="5981" y="6203"/>
                  <a:pt x="5993" y="6230"/>
                </a:cubicBezTo>
                <a:cubicBezTo>
                  <a:pt x="6032" y="6319"/>
                  <a:pt x="5982" y="6468"/>
                  <a:pt x="5953" y="6548"/>
                </a:cubicBezTo>
                <a:cubicBezTo>
                  <a:pt x="5917" y="6636"/>
                  <a:pt x="5910" y="6660"/>
                  <a:pt x="5873" y="6707"/>
                </a:cubicBezTo>
                <a:cubicBezTo>
                  <a:pt x="5913" y="6664"/>
                  <a:pt x="5926" y="6699"/>
                  <a:pt x="5953" y="6647"/>
                </a:cubicBezTo>
                <a:cubicBezTo>
                  <a:pt x="5981" y="6593"/>
                  <a:pt x="5997" y="6545"/>
                  <a:pt x="6012" y="6488"/>
                </a:cubicBezTo>
                <a:cubicBezTo>
                  <a:pt x="6016" y="6472"/>
                  <a:pt x="6023" y="6386"/>
                  <a:pt x="6032" y="6369"/>
                </a:cubicBezTo>
                <a:cubicBezTo>
                  <a:pt x="6061" y="6317"/>
                  <a:pt x="5999" y="6265"/>
                  <a:pt x="6032" y="6429"/>
                </a:cubicBezTo>
                <a:cubicBezTo>
                  <a:pt x="6032" y="6500"/>
                  <a:pt x="5978" y="6877"/>
                  <a:pt x="6052" y="6925"/>
                </a:cubicBezTo>
                <a:cubicBezTo>
                  <a:pt x="6141" y="6983"/>
                  <a:pt x="6233" y="6845"/>
                  <a:pt x="6290" y="6806"/>
                </a:cubicBezTo>
                <a:cubicBezTo>
                  <a:pt x="6283" y="6806"/>
                  <a:pt x="6277" y="6806"/>
                  <a:pt x="6270" y="6806"/>
                </a:cubicBezTo>
                <a:cubicBezTo>
                  <a:pt x="6198" y="6853"/>
                  <a:pt x="6146" y="7009"/>
                  <a:pt x="6072" y="6965"/>
                </a:cubicBezTo>
                <a:cubicBezTo>
                  <a:pt x="6045" y="6949"/>
                  <a:pt x="6059" y="6934"/>
                  <a:pt x="6072" y="6846"/>
                </a:cubicBezTo>
                <a:cubicBezTo>
                  <a:pt x="6085" y="6757"/>
                  <a:pt x="6117" y="6648"/>
                  <a:pt x="6131" y="6548"/>
                </a:cubicBezTo>
                <a:cubicBezTo>
                  <a:pt x="6134" y="6528"/>
                  <a:pt x="6128" y="6548"/>
                  <a:pt x="6131" y="6528"/>
                </a:cubicBezTo>
                <a:cubicBezTo>
                  <a:pt x="6124" y="6660"/>
                  <a:pt x="6150" y="6779"/>
                  <a:pt x="6092" y="6905"/>
                </a:cubicBezTo>
                <a:cubicBezTo>
                  <a:pt x="6037" y="7025"/>
                  <a:pt x="5926" y="7115"/>
                  <a:pt x="5873" y="7223"/>
                </a:cubicBezTo>
                <a:cubicBezTo>
                  <a:pt x="5873" y="7243"/>
                  <a:pt x="5873" y="7262"/>
                  <a:pt x="5873" y="7282"/>
                </a:cubicBezTo>
                <a:cubicBezTo>
                  <a:pt x="5943" y="7177"/>
                  <a:pt x="6010" y="7072"/>
                  <a:pt x="6072" y="6965"/>
                </a:cubicBezTo>
                <a:cubicBezTo>
                  <a:pt x="6098" y="6920"/>
                  <a:pt x="6120" y="6914"/>
                  <a:pt x="6131" y="6866"/>
                </a:cubicBezTo>
                <a:cubicBezTo>
                  <a:pt x="6159" y="6739"/>
                  <a:pt x="6120" y="6634"/>
                  <a:pt x="6171" y="6508"/>
                </a:cubicBezTo>
                <a:cubicBezTo>
                  <a:pt x="6200" y="6436"/>
                  <a:pt x="6256" y="6375"/>
                  <a:pt x="6290" y="6310"/>
                </a:cubicBezTo>
                <a:cubicBezTo>
                  <a:pt x="6290" y="6303"/>
                  <a:pt x="6290" y="6297"/>
                  <a:pt x="6290" y="6290"/>
                </a:cubicBezTo>
                <a:cubicBezTo>
                  <a:pt x="6291" y="6298"/>
                  <a:pt x="6309" y="6417"/>
                  <a:pt x="6310" y="6449"/>
                </a:cubicBezTo>
                <a:cubicBezTo>
                  <a:pt x="6313" y="6647"/>
                  <a:pt x="6347" y="6852"/>
                  <a:pt x="6231" y="7024"/>
                </a:cubicBezTo>
                <a:cubicBezTo>
                  <a:pt x="6168" y="7117"/>
                  <a:pt x="6094" y="7182"/>
                  <a:pt x="6032" y="7282"/>
                </a:cubicBezTo>
                <a:cubicBezTo>
                  <a:pt x="6057" y="7219"/>
                  <a:pt x="6104" y="7149"/>
                  <a:pt x="6131" y="7084"/>
                </a:cubicBezTo>
                <a:cubicBezTo>
                  <a:pt x="6190" y="6941"/>
                  <a:pt x="6209" y="6725"/>
                  <a:pt x="6231" y="6588"/>
                </a:cubicBezTo>
                <a:cubicBezTo>
                  <a:pt x="6249" y="6478"/>
                  <a:pt x="6272" y="6413"/>
                  <a:pt x="6310" y="6310"/>
                </a:cubicBezTo>
                <a:cubicBezTo>
                  <a:pt x="6326" y="6267"/>
                  <a:pt x="6334" y="6228"/>
                  <a:pt x="6350" y="6191"/>
                </a:cubicBezTo>
                <a:cubicBezTo>
                  <a:pt x="6364" y="6159"/>
                  <a:pt x="6393" y="6125"/>
                  <a:pt x="6409" y="6092"/>
                </a:cubicBezTo>
                <a:cubicBezTo>
                  <a:pt x="6429" y="6050"/>
                  <a:pt x="6476" y="5978"/>
                  <a:pt x="6489" y="5953"/>
                </a:cubicBezTo>
                <a:cubicBezTo>
                  <a:pt x="6502" y="5927"/>
                  <a:pt x="6518" y="5904"/>
                  <a:pt x="6528" y="5873"/>
                </a:cubicBezTo>
                <a:cubicBezTo>
                  <a:pt x="6548" y="5811"/>
                  <a:pt x="6532" y="5737"/>
                  <a:pt x="6548" y="5675"/>
                </a:cubicBezTo>
                <a:cubicBezTo>
                  <a:pt x="6559" y="5632"/>
                  <a:pt x="6579" y="5599"/>
                  <a:pt x="6588" y="5556"/>
                </a:cubicBezTo>
                <a:cubicBezTo>
                  <a:pt x="6588" y="5536"/>
                  <a:pt x="6588" y="5529"/>
                  <a:pt x="6588" y="5516"/>
                </a:cubicBezTo>
              </a:path>
              <a:path w="7581" h="12959" extrusionOk="0">
                <a:moveTo>
                  <a:pt x="6786" y="1250"/>
                </a:moveTo>
                <a:cubicBezTo>
                  <a:pt x="6789" y="1314"/>
                  <a:pt x="6793" y="1368"/>
                  <a:pt x="6806" y="1428"/>
                </a:cubicBezTo>
                <a:cubicBezTo>
                  <a:pt x="6816" y="1472"/>
                  <a:pt x="6809" y="1507"/>
                  <a:pt x="6826" y="1547"/>
                </a:cubicBezTo>
                <a:cubicBezTo>
                  <a:pt x="6852" y="1608"/>
                  <a:pt x="6867" y="1598"/>
                  <a:pt x="6886" y="1647"/>
                </a:cubicBezTo>
                <a:cubicBezTo>
                  <a:pt x="6897" y="1675"/>
                  <a:pt x="6889" y="1719"/>
                  <a:pt x="6905" y="1746"/>
                </a:cubicBezTo>
                <a:cubicBezTo>
                  <a:pt x="6914" y="1762"/>
                  <a:pt x="6929" y="1753"/>
                  <a:pt x="6945" y="1786"/>
                </a:cubicBezTo>
                <a:cubicBezTo>
                  <a:pt x="6958" y="1813"/>
                  <a:pt x="6956" y="1822"/>
                  <a:pt x="6965" y="1845"/>
                </a:cubicBezTo>
                <a:cubicBezTo>
                  <a:pt x="6978" y="1879"/>
                  <a:pt x="6972" y="1879"/>
                  <a:pt x="6985" y="1905"/>
                </a:cubicBezTo>
                <a:cubicBezTo>
                  <a:pt x="7009" y="1951"/>
                  <a:pt x="7005" y="1946"/>
                  <a:pt x="7024" y="1984"/>
                </a:cubicBezTo>
                <a:cubicBezTo>
                  <a:pt x="7040" y="2017"/>
                  <a:pt x="7050" y="2049"/>
                  <a:pt x="7064" y="2083"/>
                </a:cubicBezTo>
                <a:cubicBezTo>
                  <a:pt x="7078" y="2116"/>
                  <a:pt x="7087" y="2172"/>
                  <a:pt x="7104" y="2202"/>
                </a:cubicBezTo>
                <a:cubicBezTo>
                  <a:pt x="7114" y="2219"/>
                  <a:pt x="7135" y="2237"/>
                  <a:pt x="7143" y="2262"/>
                </a:cubicBezTo>
                <a:cubicBezTo>
                  <a:pt x="7152" y="2290"/>
                  <a:pt x="7155" y="2311"/>
                  <a:pt x="7163" y="2341"/>
                </a:cubicBezTo>
                <a:cubicBezTo>
                  <a:pt x="7171" y="2373"/>
                  <a:pt x="7175" y="2408"/>
                  <a:pt x="7183" y="2440"/>
                </a:cubicBezTo>
                <a:cubicBezTo>
                  <a:pt x="7191" y="2472"/>
                  <a:pt x="7200" y="2510"/>
                  <a:pt x="7203" y="2540"/>
                </a:cubicBezTo>
                <a:cubicBezTo>
                  <a:pt x="7208" y="2592"/>
                  <a:pt x="7212" y="2628"/>
                  <a:pt x="7223" y="2678"/>
                </a:cubicBezTo>
                <a:cubicBezTo>
                  <a:pt x="7235" y="2732"/>
                  <a:pt x="7234" y="2781"/>
                  <a:pt x="7243" y="2837"/>
                </a:cubicBezTo>
                <a:cubicBezTo>
                  <a:pt x="7249" y="2871"/>
                  <a:pt x="7257" y="2902"/>
                  <a:pt x="7263" y="2936"/>
                </a:cubicBezTo>
                <a:cubicBezTo>
                  <a:pt x="7268" y="2963"/>
                  <a:pt x="7276" y="3004"/>
                  <a:pt x="7282" y="3036"/>
                </a:cubicBezTo>
                <a:cubicBezTo>
                  <a:pt x="7283" y="3042"/>
                  <a:pt x="7296" y="3122"/>
                  <a:pt x="7302" y="3155"/>
                </a:cubicBezTo>
                <a:cubicBezTo>
                  <a:pt x="7311" y="3209"/>
                  <a:pt x="7320" y="3254"/>
                  <a:pt x="7322" y="3313"/>
                </a:cubicBezTo>
                <a:cubicBezTo>
                  <a:pt x="7323" y="3333"/>
                  <a:pt x="7322" y="3353"/>
                  <a:pt x="7322" y="3373"/>
                </a:cubicBezTo>
                <a:cubicBezTo>
                  <a:pt x="7322" y="3340"/>
                  <a:pt x="7322" y="3346"/>
                  <a:pt x="7322" y="3313"/>
                </a:cubicBezTo>
                <a:cubicBezTo>
                  <a:pt x="7322" y="3174"/>
                  <a:pt x="7331" y="3024"/>
                  <a:pt x="7342" y="2897"/>
                </a:cubicBezTo>
                <a:cubicBezTo>
                  <a:pt x="7349" y="2809"/>
                  <a:pt x="7353" y="2693"/>
                  <a:pt x="7322" y="2619"/>
                </a:cubicBezTo>
                <a:cubicBezTo>
                  <a:pt x="7314" y="2599"/>
                  <a:pt x="7284" y="2563"/>
                  <a:pt x="7282" y="2559"/>
                </a:cubicBezTo>
                <a:cubicBezTo>
                  <a:pt x="7274" y="2539"/>
                  <a:pt x="7276" y="2524"/>
                  <a:pt x="7263" y="2500"/>
                </a:cubicBezTo>
                <a:cubicBezTo>
                  <a:pt x="7258" y="2490"/>
                  <a:pt x="7234" y="2464"/>
                  <a:pt x="7223" y="2440"/>
                </a:cubicBezTo>
                <a:cubicBezTo>
                  <a:pt x="7215" y="2422"/>
                  <a:pt x="7187" y="2391"/>
                  <a:pt x="7183" y="2381"/>
                </a:cubicBezTo>
                <a:cubicBezTo>
                  <a:pt x="7171" y="2352"/>
                  <a:pt x="7168" y="2334"/>
                  <a:pt x="7163" y="2301"/>
                </a:cubicBezTo>
                <a:cubicBezTo>
                  <a:pt x="7150" y="2215"/>
                  <a:pt x="7160" y="2103"/>
                  <a:pt x="7143" y="2043"/>
                </a:cubicBezTo>
                <a:cubicBezTo>
                  <a:pt x="7131" y="2000"/>
                  <a:pt x="7112" y="2006"/>
                  <a:pt x="7104" y="1984"/>
                </a:cubicBezTo>
                <a:cubicBezTo>
                  <a:pt x="7094" y="1958"/>
                  <a:pt x="7099" y="1929"/>
                  <a:pt x="7084" y="1905"/>
                </a:cubicBezTo>
                <a:cubicBezTo>
                  <a:pt x="7074" y="1888"/>
                  <a:pt x="7052" y="1870"/>
                  <a:pt x="7044" y="1845"/>
                </a:cubicBezTo>
                <a:cubicBezTo>
                  <a:pt x="7034" y="1814"/>
                  <a:pt x="7028" y="1803"/>
                  <a:pt x="7024" y="1766"/>
                </a:cubicBezTo>
                <a:cubicBezTo>
                  <a:pt x="7018" y="1718"/>
                  <a:pt x="7011" y="1650"/>
                  <a:pt x="7005" y="1627"/>
                </a:cubicBezTo>
                <a:cubicBezTo>
                  <a:pt x="6995" y="1593"/>
                  <a:pt x="7002" y="1577"/>
                  <a:pt x="6985" y="1547"/>
                </a:cubicBezTo>
                <a:cubicBezTo>
                  <a:pt x="6973" y="1526"/>
                  <a:pt x="6961" y="1498"/>
                  <a:pt x="6945" y="1468"/>
                </a:cubicBezTo>
                <a:cubicBezTo>
                  <a:pt x="6930" y="1439"/>
                  <a:pt x="6915" y="1420"/>
                  <a:pt x="6905" y="1389"/>
                </a:cubicBezTo>
                <a:cubicBezTo>
                  <a:pt x="6895" y="1359"/>
                  <a:pt x="6890" y="1342"/>
                  <a:pt x="6886" y="1309"/>
                </a:cubicBezTo>
                <a:cubicBezTo>
                  <a:pt x="6883" y="1283"/>
                  <a:pt x="6888" y="1256"/>
                  <a:pt x="6886" y="1230"/>
                </a:cubicBezTo>
                <a:cubicBezTo>
                  <a:pt x="6886" y="1309"/>
                  <a:pt x="6886" y="1389"/>
                  <a:pt x="6886" y="1468"/>
                </a:cubicBezTo>
                <a:cubicBezTo>
                  <a:pt x="6886" y="1464"/>
                  <a:pt x="6917" y="1427"/>
                  <a:pt x="6905" y="1389"/>
                </a:cubicBezTo>
                <a:cubicBezTo>
                  <a:pt x="6901" y="1377"/>
                  <a:pt x="6875" y="1319"/>
                  <a:pt x="6866" y="1309"/>
                </a:cubicBezTo>
                <a:cubicBezTo>
                  <a:pt x="6855" y="1297"/>
                  <a:pt x="6814" y="1279"/>
                  <a:pt x="6806" y="1270"/>
                </a:cubicBezTo>
                <a:cubicBezTo>
                  <a:pt x="6790" y="1252"/>
                  <a:pt x="6777" y="1226"/>
                  <a:pt x="6747" y="1210"/>
                </a:cubicBezTo>
                <a:cubicBezTo>
                  <a:pt x="6729" y="1200"/>
                  <a:pt x="6726" y="1196"/>
                  <a:pt x="6687" y="1190"/>
                </a:cubicBezTo>
                <a:cubicBezTo>
                  <a:pt x="6538" y="1166"/>
                  <a:pt x="6401" y="1213"/>
                  <a:pt x="6270" y="1150"/>
                </a:cubicBezTo>
                <a:cubicBezTo>
                  <a:pt x="6228" y="1130"/>
                  <a:pt x="6178" y="1112"/>
                  <a:pt x="6151" y="1071"/>
                </a:cubicBezTo>
                <a:cubicBezTo>
                  <a:pt x="6132" y="1043"/>
                  <a:pt x="6148" y="1022"/>
                  <a:pt x="6131" y="992"/>
                </a:cubicBezTo>
                <a:cubicBezTo>
                  <a:pt x="6126" y="984"/>
                  <a:pt x="6105" y="953"/>
                  <a:pt x="6092" y="932"/>
                </a:cubicBezTo>
                <a:cubicBezTo>
                  <a:pt x="6082" y="916"/>
                  <a:pt x="6053" y="875"/>
                  <a:pt x="6052" y="873"/>
                </a:cubicBezTo>
                <a:cubicBezTo>
                  <a:pt x="6038" y="839"/>
                  <a:pt x="6041" y="789"/>
                  <a:pt x="6032" y="754"/>
                </a:cubicBezTo>
                <a:cubicBezTo>
                  <a:pt x="6053" y="806"/>
                  <a:pt x="6057" y="857"/>
                  <a:pt x="6092" y="912"/>
                </a:cubicBezTo>
                <a:cubicBezTo>
                  <a:pt x="6123" y="962"/>
                  <a:pt x="6133" y="981"/>
                  <a:pt x="6151" y="1031"/>
                </a:cubicBezTo>
                <a:cubicBezTo>
                  <a:pt x="6160" y="1056"/>
                  <a:pt x="6159" y="1067"/>
                  <a:pt x="6171" y="1091"/>
                </a:cubicBezTo>
                <a:cubicBezTo>
                  <a:pt x="6184" y="1117"/>
                  <a:pt x="6183" y="1141"/>
                  <a:pt x="6211" y="1150"/>
                </a:cubicBezTo>
                <a:cubicBezTo>
                  <a:pt x="6249" y="1162"/>
                  <a:pt x="6257" y="1140"/>
                  <a:pt x="6270" y="1131"/>
                </a:cubicBezTo>
                <a:cubicBezTo>
                  <a:pt x="6318" y="1097"/>
                  <a:pt x="6298" y="1058"/>
                  <a:pt x="6310" y="1012"/>
                </a:cubicBezTo>
                <a:cubicBezTo>
                  <a:pt x="6315" y="991"/>
                  <a:pt x="6322" y="934"/>
                  <a:pt x="6330" y="912"/>
                </a:cubicBezTo>
                <a:cubicBezTo>
                  <a:pt x="6337" y="891"/>
                  <a:pt x="6359" y="851"/>
                  <a:pt x="6370" y="833"/>
                </a:cubicBezTo>
                <a:cubicBezTo>
                  <a:pt x="6390" y="798"/>
                  <a:pt x="6429" y="770"/>
                  <a:pt x="6449" y="734"/>
                </a:cubicBezTo>
                <a:cubicBezTo>
                  <a:pt x="6471" y="695"/>
                  <a:pt x="6495" y="652"/>
                  <a:pt x="6509" y="615"/>
                </a:cubicBezTo>
                <a:cubicBezTo>
                  <a:pt x="6521" y="583"/>
                  <a:pt x="6523" y="572"/>
                  <a:pt x="6528" y="535"/>
                </a:cubicBezTo>
                <a:cubicBezTo>
                  <a:pt x="6533" y="497"/>
                  <a:pt x="6528" y="454"/>
                  <a:pt x="6528" y="416"/>
                </a:cubicBezTo>
                <a:cubicBezTo>
                  <a:pt x="6483" y="442"/>
                  <a:pt x="6464" y="413"/>
                  <a:pt x="6429" y="476"/>
                </a:cubicBezTo>
                <a:cubicBezTo>
                  <a:pt x="6413" y="505"/>
                  <a:pt x="6406" y="546"/>
                  <a:pt x="6389" y="575"/>
                </a:cubicBezTo>
                <a:cubicBezTo>
                  <a:pt x="6389" y="469"/>
                  <a:pt x="6389" y="364"/>
                  <a:pt x="6389" y="258"/>
                </a:cubicBezTo>
                <a:cubicBezTo>
                  <a:pt x="6378" y="276"/>
                  <a:pt x="6365" y="325"/>
                  <a:pt x="6350" y="357"/>
                </a:cubicBezTo>
                <a:cubicBezTo>
                  <a:pt x="6350" y="377"/>
                  <a:pt x="6350" y="384"/>
                  <a:pt x="6330" y="377"/>
                </a:cubicBezTo>
                <a:cubicBezTo>
                  <a:pt x="6330" y="278"/>
                  <a:pt x="6330" y="178"/>
                  <a:pt x="6330" y="79"/>
                </a:cubicBezTo>
                <a:cubicBezTo>
                  <a:pt x="6266" y="88"/>
                  <a:pt x="6199" y="81"/>
                  <a:pt x="6151" y="138"/>
                </a:cubicBezTo>
                <a:cubicBezTo>
                  <a:pt x="6113" y="183"/>
                  <a:pt x="6111" y="206"/>
                  <a:pt x="6092" y="238"/>
                </a:cubicBezTo>
                <a:cubicBezTo>
                  <a:pt x="6092" y="192"/>
                  <a:pt x="6111" y="92"/>
                  <a:pt x="6072" y="79"/>
                </a:cubicBezTo>
                <a:cubicBezTo>
                  <a:pt x="6029" y="65"/>
                  <a:pt x="6012" y="139"/>
                  <a:pt x="5993" y="158"/>
                </a:cubicBezTo>
                <a:cubicBezTo>
                  <a:pt x="5967" y="118"/>
                  <a:pt x="5958" y="120"/>
                  <a:pt x="5933" y="79"/>
                </a:cubicBezTo>
                <a:cubicBezTo>
                  <a:pt x="5933" y="72"/>
                  <a:pt x="5933" y="66"/>
                  <a:pt x="5933" y="59"/>
                </a:cubicBezTo>
                <a:cubicBezTo>
                  <a:pt x="5973" y="107"/>
                  <a:pt x="6002" y="135"/>
                  <a:pt x="6052" y="178"/>
                </a:cubicBezTo>
              </a:path>
              <a:path w="7581" h="12959" extrusionOk="0">
                <a:moveTo>
                  <a:pt x="7302" y="3393"/>
                </a:moveTo>
                <a:cubicBezTo>
                  <a:pt x="7314" y="3436"/>
                  <a:pt x="7336" y="3472"/>
                  <a:pt x="7342" y="3512"/>
                </a:cubicBezTo>
                <a:cubicBezTo>
                  <a:pt x="7359" y="3620"/>
                  <a:pt x="7352" y="3768"/>
                  <a:pt x="7322" y="3869"/>
                </a:cubicBezTo>
                <a:cubicBezTo>
                  <a:pt x="7304" y="3929"/>
                  <a:pt x="7271" y="3988"/>
                  <a:pt x="7263" y="4048"/>
                </a:cubicBezTo>
                <a:cubicBezTo>
                  <a:pt x="7258" y="4089"/>
                  <a:pt x="7247" y="4153"/>
                  <a:pt x="7243" y="4167"/>
                </a:cubicBezTo>
                <a:cubicBezTo>
                  <a:pt x="7226" y="4230"/>
                  <a:pt x="7213" y="4237"/>
                  <a:pt x="7183" y="4286"/>
                </a:cubicBezTo>
                <a:cubicBezTo>
                  <a:pt x="7168" y="4312"/>
                  <a:pt x="7157" y="4358"/>
                  <a:pt x="7143" y="4385"/>
                </a:cubicBezTo>
                <a:cubicBezTo>
                  <a:pt x="7114" y="4440"/>
                  <a:pt x="7106" y="4464"/>
                  <a:pt x="7084" y="4524"/>
                </a:cubicBezTo>
                <a:cubicBezTo>
                  <a:pt x="7073" y="4555"/>
                  <a:pt x="7079" y="4574"/>
                  <a:pt x="7064" y="4603"/>
                </a:cubicBezTo>
                <a:cubicBezTo>
                  <a:pt x="7043" y="4643"/>
                  <a:pt x="7023" y="4656"/>
                  <a:pt x="7005" y="4703"/>
                </a:cubicBezTo>
                <a:cubicBezTo>
                  <a:pt x="6982" y="4763"/>
                  <a:pt x="6969" y="4780"/>
                  <a:pt x="6965" y="4841"/>
                </a:cubicBezTo>
                <a:cubicBezTo>
                  <a:pt x="6958" y="4931"/>
                  <a:pt x="6976" y="5015"/>
                  <a:pt x="6945" y="5099"/>
                </a:cubicBezTo>
                <a:cubicBezTo>
                  <a:pt x="6934" y="5130"/>
                  <a:pt x="6918" y="5167"/>
                  <a:pt x="6905" y="5199"/>
                </a:cubicBezTo>
                <a:cubicBezTo>
                  <a:pt x="6903" y="5204"/>
                  <a:pt x="6850" y="5249"/>
                  <a:pt x="6846" y="5258"/>
                </a:cubicBezTo>
                <a:cubicBezTo>
                  <a:pt x="6827" y="5302"/>
                  <a:pt x="6802" y="5368"/>
                  <a:pt x="6786" y="5417"/>
                </a:cubicBezTo>
                <a:cubicBezTo>
                  <a:pt x="6767" y="5473"/>
                  <a:pt x="6748" y="5537"/>
                  <a:pt x="6727" y="5596"/>
                </a:cubicBezTo>
                <a:cubicBezTo>
                  <a:pt x="6719" y="5618"/>
                  <a:pt x="6691" y="5648"/>
                  <a:pt x="6687" y="5655"/>
                </a:cubicBezTo>
                <a:cubicBezTo>
                  <a:pt x="6676" y="5675"/>
                  <a:pt x="6670" y="5699"/>
                  <a:pt x="6667" y="5715"/>
                </a:cubicBezTo>
                <a:cubicBezTo>
                  <a:pt x="6657" y="5770"/>
                  <a:pt x="6667" y="5837"/>
                  <a:pt x="6667" y="5893"/>
                </a:cubicBezTo>
              </a:path>
              <a:path w="7581" h="12959" extrusionOk="0">
                <a:moveTo>
                  <a:pt x="6886" y="5278"/>
                </a:moveTo>
                <a:cubicBezTo>
                  <a:pt x="6886" y="5339"/>
                  <a:pt x="6902" y="5423"/>
                  <a:pt x="6866" y="5476"/>
                </a:cubicBezTo>
                <a:cubicBezTo>
                  <a:pt x="6841" y="5513"/>
                  <a:pt x="6860" y="5538"/>
                  <a:pt x="6846" y="5576"/>
                </a:cubicBezTo>
                <a:cubicBezTo>
                  <a:pt x="6841" y="5589"/>
                  <a:pt x="6793" y="5670"/>
                  <a:pt x="6786" y="5675"/>
                </a:cubicBezTo>
                <a:cubicBezTo>
                  <a:pt x="6766" y="5688"/>
                  <a:pt x="6737" y="5675"/>
                  <a:pt x="6727" y="5695"/>
                </a:cubicBezTo>
                <a:cubicBezTo>
                  <a:pt x="6712" y="5725"/>
                  <a:pt x="6704" y="5759"/>
                  <a:pt x="6687" y="5794"/>
                </a:cubicBezTo>
                <a:cubicBezTo>
                  <a:pt x="6672" y="5826"/>
                  <a:pt x="6613" y="5895"/>
                  <a:pt x="6608" y="5913"/>
                </a:cubicBezTo>
                <a:cubicBezTo>
                  <a:pt x="6595" y="5957"/>
                  <a:pt x="6578" y="6028"/>
                  <a:pt x="6568" y="6052"/>
                </a:cubicBezTo>
                <a:cubicBezTo>
                  <a:pt x="6551" y="6093"/>
                  <a:pt x="6568" y="5949"/>
                  <a:pt x="6568" y="5933"/>
                </a:cubicBezTo>
              </a:path>
              <a:path w="7581" h="12959" extrusionOk="0">
                <a:moveTo>
                  <a:pt x="6965" y="5020"/>
                </a:moveTo>
                <a:cubicBezTo>
                  <a:pt x="6923" y="5034"/>
                  <a:pt x="6948" y="5063"/>
                  <a:pt x="6925" y="5099"/>
                </a:cubicBezTo>
                <a:cubicBezTo>
                  <a:pt x="6879" y="5171"/>
                  <a:pt x="6876" y="5219"/>
                  <a:pt x="6846" y="5298"/>
                </a:cubicBezTo>
                <a:cubicBezTo>
                  <a:pt x="6831" y="5336"/>
                  <a:pt x="6809" y="5389"/>
                  <a:pt x="6786" y="5417"/>
                </a:cubicBezTo>
                <a:cubicBezTo>
                  <a:pt x="6760" y="5449"/>
                  <a:pt x="6766" y="5475"/>
                  <a:pt x="6766" y="5516"/>
                </a:cubicBezTo>
                <a:cubicBezTo>
                  <a:pt x="6766" y="5579"/>
                  <a:pt x="6718" y="5580"/>
                  <a:pt x="6707" y="5635"/>
                </a:cubicBezTo>
                <a:cubicBezTo>
                  <a:pt x="6700" y="5672"/>
                  <a:pt x="6707" y="5512"/>
                  <a:pt x="6707" y="5476"/>
                </a:cubicBezTo>
              </a:path>
              <a:path w="7581" h="12959" extrusionOk="0">
                <a:moveTo>
                  <a:pt x="6707" y="5218"/>
                </a:moveTo>
                <a:cubicBezTo>
                  <a:pt x="6725" y="5201"/>
                  <a:pt x="6732" y="5197"/>
                  <a:pt x="6727" y="5179"/>
                </a:cubicBezTo>
                <a:cubicBezTo>
                  <a:pt x="6760" y="5190"/>
                  <a:pt x="6747" y="5217"/>
                  <a:pt x="6747" y="5258"/>
                </a:cubicBezTo>
                <a:cubicBezTo>
                  <a:pt x="6747" y="5278"/>
                  <a:pt x="6747" y="5298"/>
                  <a:pt x="6747" y="5318"/>
                </a:cubicBezTo>
              </a:path>
              <a:path w="7581" h="12959" extrusionOk="0">
                <a:moveTo>
                  <a:pt x="6747" y="5298"/>
                </a:moveTo>
                <a:cubicBezTo>
                  <a:pt x="6747" y="5379"/>
                  <a:pt x="6762" y="5437"/>
                  <a:pt x="6707" y="5496"/>
                </a:cubicBezTo>
                <a:cubicBezTo>
                  <a:pt x="6680" y="5525"/>
                  <a:pt x="6651" y="5578"/>
                  <a:pt x="6647" y="5615"/>
                </a:cubicBezTo>
                <a:cubicBezTo>
                  <a:pt x="6643" y="5647"/>
                  <a:pt x="6647" y="5682"/>
                  <a:pt x="6647" y="5715"/>
                </a:cubicBezTo>
              </a:path>
              <a:path w="7581" h="12959" extrusionOk="0">
                <a:moveTo>
                  <a:pt x="6647" y="5715"/>
                </a:moveTo>
                <a:cubicBezTo>
                  <a:pt x="6647" y="5793"/>
                  <a:pt x="6686" y="5993"/>
                  <a:pt x="6628" y="6052"/>
                </a:cubicBezTo>
                <a:cubicBezTo>
                  <a:pt x="6593" y="6087"/>
                  <a:pt x="6566" y="6101"/>
                  <a:pt x="6548" y="6151"/>
                </a:cubicBezTo>
                <a:cubicBezTo>
                  <a:pt x="6536" y="6185"/>
                  <a:pt x="6517" y="6202"/>
                  <a:pt x="6489" y="6230"/>
                </a:cubicBezTo>
                <a:cubicBezTo>
                  <a:pt x="6472" y="6246"/>
                  <a:pt x="6461" y="6302"/>
                  <a:pt x="6449" y="6310"/>
                </a:cubicBezTo>
                <a:cubicBezTo>
                  <a:pt x="6442" y="6310"/>
                  <a:pt x="6436" y="6310"/>
                  <a:pt x="6429" y="6310"/>
                </a:cubicBezTo>
              </a:path>
              <a:path w="7581" h="12959" extrusionOk="0">
                <a:moveTo>
                  <a:pt x="6489" y="6052"/>
                </a:moveTo>
                <a:cubicBezTo>
                  <a:pt x="6489" y="6045"/>
                  <a:pt x="6489" y="6039"/>
                  <a:pt x="6489" y="6032"/>
                </a:cubicBezTo>
                <a:cubicBezTo>
                  <a:pt x="6526" y="6000"/>
                  <a:pt x="6554" y="5986"/>
                  <a:pt x="6568" y="5933"/>
                </a:cubicBezTo>
                <a:cubicBezTo>
                  <a:pt x="6617" y="5751"/>
                  <a:pt x="6568" y="5489"/>
                  <a:pt x="6568" y="5298"/>
                </a:cubicBezTo>
                <a:cubicBezTo>
                  <a:pt x="6583" y="5277"/>
                  <a:pt x="6591" y="5255"/>
                  <a:pt x="6608" y="5218"/>
                </a:cubicBezTo>
                <a:cubicBezTo>
                  <a:pt x="6622" y="5187"/>
                  <a:pt x="6644" y="5140"/>
                  <a:pt x="6667" y="5119"/>
                </a:cubicBezTo>
                <a:cubicBezTo>
                  <a:pt x="6674" y="5119"/>
                  <a:pt x="6680" y="5119"/>
                  <a:pt x="6687" y="5119"/>
                </a:cubicBezTo>
                <a:cubicBezTo>
                  <a:pt x="6695" y="5089"/>
                  <a:pt x="6695" y="5027"/>
                  <a:pt x="6707" y="5000"/>
                </a:cubicBezTo>
                <a:cubicBezTo>
                  <a:pt x="6726" y="4956"/>
                  <a:pt x="6764" y="4940"/>
                  <a:pt x="6786" y="4901"/>
                </a:cubicBezTo>
                <a:cubicBezTo>
                  <a:pt x="6793" y="4888"/>
                  <a:pt x="6824" y="4836"/>
                  <a:pt x="6826" y="4822"/>
                </a:cubicBezTo>
                <a:cubicBezTo>
                  <a:pt x="6831" y="4792"/>
                  <a:pt x="6843" y="4749"/>
                  <a:pt x="6846" y="4722"/>
                </a:cubicBezTo>
                <a:cubicBezTo>
                  <a:pt x="6852" y="4673"/>
                  <a:pt x="6861" y="4649"/>
                  <a:pt x="6866" y="4603"/>
                </a:cubicBezTo>
                <a:cubicBezTo>
                  <a:pt x="6878" y="4500"/>
                  <a:pt x="6866" y="4389"/>
                  <a:pt x="6866" y="4286"/>
                </a:cubicBezTo>
                <a:cubicBezTo>
                  <a:pt x="6869" y="4276"/>
                  <a:pt x="6885" y="4261"/>
                  <a:pt x="6886" y="4226"/>
                </a:cubicBezTo>
                <a:cubicBezTo>
                  <a:pt x="6889" y="4166"/>
                  <a:pt x="6890" y="4125"/>
                  <a:pt x="6905" y="4068"/>
                </a:cubicBezTo>
                <a:cubicBezTo>
                  <a:pt x="6917" y="4022"/>
                  <a:pt x="6916" y="3975"/>
                  <a:pt x="6925" y="3929"/>
                </a:cubicBezTo>
                <a:cubicBezTo>
                  <a:pt x="6931" y="3896"/>
                  <a:pt x="6944" y="3853"/>
                  <a:pt x="6945" y="3810"/>
                </a:cubicBezTo>
                <a:cubicBezTo>
                  <a:pt x="6947" y="3757"/>
                  <a:pt x="6945" y="3704"/>
                  <a:pt x="6945" y="3651"/>
                </a:cubicBezTo>
              </a:path>
              <a:path w="7581" h="12959" extrusionOk="0">
                <a:moveTo>
                  <a:pt x="7183" y="3571"/>
                </a:moveTo>
                <a:cubicBezTo>
                  <a:pt x="7183" y="3882"/>
                  <a:pt x="7183" y="4193"/>
                  <a:pt x="7183" y="4504"/>
                </a:cubicBezTo>
                <a:cubicBezTo>
                  <a:pt x="7183" y="4438"/>
                  <a:pt x="7183" y="4411"/>
                  <a:pt x="7183" y="4345"/>
                </a:cubicBezTo>
                <a:cubicBezTo>
                  <a:pt x="7183" y="4133"/>
                  <a:pt x="7204" y="3889"/>
                  <a:pt x="7163" y="3690"/>
                </a:cubicBezTo>
                <a:cubicBezTo>
                  <a:pt x="7155" y="3652"/>
                  <a:pt x="7157" y="3658"/>
                  <a:pt x="7143" y="3631"/>
                </a:cubicBezTo>
                <a:cubicBezTo>
                  <a:pt x="7117" y="3631"/>
                  <a:pt x="7111" y="3624"/>
                  <a:pt x="7124" y="3591"/>
                </a:cubicBezTo>
                <a:cubicBezTo>
                  <a:pt x="7079" y="3680"/>
                  <a:pt x="7064" y="3731"/>
                  <a:pt x="7064" y="3829"/>
                </a:cubicBezTo>
                <a:cubicBezTo>
                  <a:pt x="7064" y="3925"/>
                  <a:pt x="7060" y="4023"/>
                  <a:pt x="7044" y="4107"/>
                </a:cubicBezTo>
                <a:cubicBezTo>
                  <a:pt x="7021" y="4230"/>
                  <a:pt x="7044" y="4378"/>
                  <a:pt x="7044" y="4504"/>
                </a:cubicBezTo>
                <a:cubicBezTo>
                  <a:pt x="7044" y="4586"/>
                  <a:pt x="7044" y="4495"/>
                  <a:pt x="7044" y="4464"/>
                </a:cubicBezTo>
                <a:cubicBezTo>
                  <a:pt x="7044" y="4349"/>
                  <a:pt x="7011" y="4166"/>
                  <a:pt x="7064" y="4068"/>
                </a:cubicBezTo>
                <a:cubicBezTo>
                  <a:pt x="7076" y="4045"/>
                  <a:pt x="7073" y="4011"/>
                  <a:pt x="7084" y="3988"/>
                </a:cubicBezTo>
                <a:cubicBezTo>
                  <a:pt x="7086" y="3983"/>
                  <a:pt x="7095" y="3946"/>
                  <a:pt x="7104" y="3929"/>
                </a:cubicBezTo>
                <a:cubicBezTo>
                  <a:pt x="7114" y="3909"/>
                  <a:pt x="7135" y="3899"/>
                  <a:pt x="7143" y="3869"/>
                </a:cubicBezTo>
                <a:cubicBezTo>
                  <a:pt x="7151" y="3838"/>
                  <a:pt x="7159" y="3801"/>
                  <a:pt x="7163" y="3770"/>
                </a:cubicBezTo>
                <a:cubicBezTo>
                  <a:pt x="7167" y="3740"/>
                  <a:pt x="7168" y="3714"/>
                  <a:pt x="7183" y="3690"/>
                </a:cubicBezTo>
                <a:cubicBezTo>
                  <a:pt x="7200" y="3663"/>
                  <a:pt x="7209" y="3646"/>
                  <a:pt x="7223" y="3631"/>
                </a:cubicBezTo>
                <a:cubicBezTo>
                  <a:pt x="7238" y="3614"/>
                  <a:pt x="7251" y="3615"/>
                  <a:pt x="7282" y="3611"/>
                </a:cubicBezTo>
                <a:cubicBezTo>
                  <a:pt x="7282" y="3669"/>
                  <a:pt x="7288" y="3717"/>
                  <a:pt x="7263" y="3770"/>
                </a:cubicBezTo>
                <a:cubicBezTo>
                  <a:pt x="7245" y="3810"/>
                  <a:pt x="7229" y="3898"/>
                  <a:pt x="7203" y="3929"/>
                </a:cubicBezTo>
                <a:cubicBezTo>
                  <a:pt x="7189" y="3946"/>
                  <a:pt x="7181" y="3959"/>
                  <a:pt x="7163" y="3988"/>
                </a:cubicBezTo>
                <a:cubicBezTo>
                  <a:pt x="7144" y="4017"/>
                  <a:pt x="7139" y="4058"/>
                  <a:pt x="7124" y="4087"/>
                </a:cubicBezTo>
                <a:cubicBezTo>
                  <a:pt x="7115" y="4105"/>
                  <a:pt x="7090" y="4161"/>
                  <a:pt x="7084" y="4167"/>
                </a:cubicBezTo>
                <a:cubicBezTo>
                  <a:pt x="7027" y="4227"/>
                  <a:pt x="7024" y="4221"/>
                  <a:pt x="6985" y="4286"/>
                </a:cubicBezTo>
                <a:cubicBezTo>
                  <a:pt x="6951" y="4342"/>
                  <a:pt x="6949" y="4408"/>
                  <a:pt x="6925" y="4464"/>
                </a:cubicBezTo>
                <a:cubicBezTo>
                  <a:pt x="6910" y="4498"/>
                  <a:pt x="6875" y="4506"/>
                  <a:pt x="6866" y="4544"/>
                </a:cubicBezTo>
                <a:cubicBezTo>
                  <a:pt x="6866" y="4577"/>
                  <a:pt x="6866" y="4583"/>
                  <a:pt x="6866" y="4603"/>
                </a:cubicBezTo>
                <a:cubicBezTo>
                  <a:pt x="6916" y="4540"/>
                  <a:pt x="6951" y="4505"/>
                  <a:pt x="6965" y="4425"/>
                </a:cubicBezTo>
                <a:cubicBezTo>
                  <a:pt x="6971" y="4390"/>
                  <a:pt x="6969" y="4338"/>
                  <a:pt x="6985" y="4306"/>
                </a:cubicBezTo>
                <a:cubicBezTo>
                  <a:pt x="6992" y="4292"/>
                  <a:pt x="6993" y="4260"/>
                  <a:pt x="7005" y="4246"/>
                </a:cubicBezTo>
                <a:cubicBezTo>
                  <a:pt x="7011" y="4246"/>
                  <a:pt x="7018" y="4246"/>
                  <a:pt x="7024" y="4246"/>
                </a:cubicBezTo>
                <a:cubicBezTo>
                  <a:pt x="7069" y="4325"/>
                  <a:pt x="7064" y="4393"/>
                  <a:pt x="7064" y="4484"/>
                </a:cubicBezTo>
                <a:cubicBezTo>
                  <a:pt x="7064" y="4511"/>
                  <a:pt x="7064" y="4745"/>
                  <a:pt x="7064" y="4643"/>
                </a:cubicBezTo>
                <a:cubicBezTo>
                  <a:pt x="7064" y="4563"/>
                  <a:pt x="7070" y="4492"/>
                  <a:pt x="7084" y="4425"/>
                </a:cubicBezTo>
                <a:cubicBezTo>
                  <a:pt x="7092" y="4383"/>
                  <a:pt x="7085" y="4345"/>
                  <a:pt x="7104" y="4306"/>
                </a:cubicBezTo>
                <a:cubicBezTo>
                  <a:pt x="7118" y="4277"/>
                  <a:pt x="7146" y="4288"/>
                  <a:pt x="7163" y="4266"/>
                </a:cubicBezTo>
                <a:cubicBezTo>
                  <a:pt x="7181" y="4243"/>
                  <a:pt x="7195" y="4234"/>
                  <a:pt x="7203" y="4206"/>
                </a:cubicBezTo>
                <a:cubicBezTo>
                  <a:pt x="7215" y="4164"/>
                  <a:pt x="7185" y="4125"/>
                  <a:pt x="7223" y="4087"/>
                </a:cubicBezTo>
                <a:cubicBezTo>
                  <a:pt x="7230" y="4087"/>
                  <a:pt x="7236" y="4087"/>
                  <a:pt x="7243" y="4087"/>
                </a:cubicBezTo>
                <a:cubicBezTo>
                  <a:pt x="7249" y="4104"/>
                  <a:pt x="7263" y="4143"/>
                  <a:pt x="7263" y="4187"/>
                </a:cubicBezTo>
                <a:cubicBezTo>
                  <a:pt x="7263" y="4307"/>
                  <a:pt x="7292" y="4474"/>
                  <a:pt x="7243" y="4583"/>
                </a:cubicBezTo>
                <a:cubicBezTo>
                  <a:pt x="7221" y="4631"/>
                  <a:pt x="7220" y="4678"/>
                  <a:pt x="7203" y="4722"/>
                </a:cubicBezTo>
                <a:cubicBezTo>
                  <a:pt x="7192" y="4751"/>
                  <a:pt x="7163" y="4798"/>
                  <a:pt x="7143" y="4822"/>
                </a:cubicBezTo>
                <a:cubicBezTo>
                  <a:pt x="7122" y="4848"/>
                  <a:pt x="7100" y="4880"/>
                  <a:pt x="7084" y="4901"/>
                </a:cubicBezTo>
                <a:cubicBezTo>
                  <a:pt x="7062" y="4930"/>
                  <a:pt x="7084" y="4908"/>
                  <a:pt x="7044" y="4921"/>
                </a:cubicBezTo>
                <a:cubicBezTo>
                  <a:pt x="7044" y="4787"/>
                  <a:pt x="7040" y="4645"/>
                  <a:pt x="7064" y="4524"/>
                </a:cubicBezTo>
                <a:cubicBezTo>
                  <a:pt x="7073" y="4481"/>
                  <a:pt x="7050" y="4464"/>
                  <a:pt x="7084" y="4445"/>
                </a:cubicBezTo>
                <a:cubicBezTo>
                  <a:pt x="7105" y="4433"/>
                  <a:pt x="7167" y="4423"/>
                  <a:pt x="7183" y="4405"/>
                </a:cubicBezTo>
                <a:cubicBezTo>
                  <a:pt x="7183" y="4398"/>
                  <a:pt x="7183" y="4392"/>
                  <a:pt x="7183" y="4385"/>
                </a:cubicBezTo>
                <a:cubicBezTo>
                  <a:pt x="7198" y="4430"/>
                  <a:pt x="7203" y="4469"/>
                  <a:pt x="7203" y="4524"/>
                </a:cubicBezTo>
                <a:cubicBezTo>
                  <a:pt x="7203" y="4587"/>
                  <a:pt x="7184" y="4592"/>
                  <a:pt x="7163" y="4643"/>
                </a:cubicBezTo>
                <a:cubicBezTo>
                  <a:pt x="7149" y="4677"/>
                  <a:pt x="7130" y="4710"/>
                  <a:pt x="7104" y="4742"/>
                </a:cubicBezTo>
                <a:cubicBezTo>
                  <a:pt x="7104" y="4596"/>
                  <a:pt x="7163" y="4206"/>
                  <a:pt x="7084" y="4107"/>
                </a:cubicBezTo>
                <a:cubicBezTo>
                  <a:pt x="7042" y="4055"/>
                  <a:pt x="7064" y="4185"/>
                  <a:pt x="7064" y="4206"/>
                </a:cubicBezTo>
                <a:cubicBezTo>
                  <a:pt x="7064" y="4246"/>
                  <a:pt x="7064" y="4286"/>
                  <a:pt x="7064" y="4326"/>
                </a:cubicBezTo>
              </a:path>
              <a:path w="7581" h="12959" extrusionOk="0">
                <a:moveTo>
                  <a:pt x="7104" y="1686"/>
                </a:moveTo>
                <a:cubicBezTo>
                  <a:pt x="7104" y="1786"/>
                  <a:pt x="7093" y="1897"/>
                  <a:pt x="7124" y="1984"/>
                </a:cubicBezTo>
                <a:cubicBezTo>
                  <a:pt x="7135" y="2015"/>
                  <a:pt x="7148" y="2034"/>
                  <a:pt x="7163" y="2063"/>
                </a:cubicBezTo>
                <a:cubicBezTo>
                  <a:pt x="7187" y="2110"/>
                  <a:pt x="7196" y="2172"/>
                  <a:pt x="7203" y="2222"/>
                </a:cubicBezTo>
                <a:cubicBezTo>
                  <a:pt x="7214" y="2298"/>
                  <a:pt x="7243" y="2371"/>
                  <a:pt x="7282" y="2440"/>
                </a:cubicBezTo>
                <a:cubicBezTo>
                  <a:pt x="7312" y="2492"/>
                  <a:pt x="7349" y="2546"/>
                  <a:pt x="7362" y="2599"/>
                </a:cubicBezTo>
                <a:cubicBezTo>
                  <a:pt x="7362" y="2606"/>
                  <a:pt x="7362" y="2612"/>
                  <a:pt x="7362" y="2619"/>
                </a:cubicBezTo>
                <a:cubicBezTo>
                  <a:pt x="7362" y="2488"/>
                  <a:pt x="7412" y="2177"/>
                  <a:pt x="7342" y="2063"/>
                </a:cubicBezTo>
                <a:cubicBezTo>
                  <a:pt x="7333" y="2048"/>
                  <a:pt x="7308" y="2023"/>
                  <a:pt x="7302" y="1984"/>
                </a:cubicBezTo>
                <a:cubicBezTo>
                  <a:pt x="7295" y="1941"/>
                  <a:pt x="7300" y="1946"/>
                  <a:pt x="7282" y="1924"/>
                </a:cubicBezTo>
                <a:cubicBezTo>
                  <a:pt x="7277" y="1918"/>
                  <a:pt x="7244" y="1886"/>
                  <a:pt x="7243" y="1885"/>
                </a:cubicBezTo>
                <a:cubicBezTo>
                  <a:pt x="7243" y="1878"/>
                  <a:pt x="7243" y="1872"/>
                  <a:pt x="7243" y="1865"/>
                </a:cubicBezTo>
                <a:cubicBezTo>
                  <a:pt x="7294" y="1993"/>
                  <a:pt x="7333" y="2082"/>
                  <a:pt x="7401" y="2202"/>
                </a:cubicBezTo>
                <a:cubicBezTo>
                  <a:pt x="7446" y="2282"/>
                  <a:pt x="7527" y="2382"/>
                  <a:pt x="7580" y="2440"/>
                </a:cubicBezTo>
                <a:cubicBezTo>
                  <a:pt x="7555" y="2355"/>
                  <a:pt x="7453" y="2254"/>
                  <a:pt x="7401" y="2163"/>
                </a:cubicBezTo>
                <a:cubicBezTo>
                  <a:pt x="7354" y="2081"/>
                  <a:pt x="7335" y="1983"/>
                  <a:pt x="7282" y="1905"/>
                </a:cubicBezTo>
                <a:cubicBezTo>
                  <a:pt x="7270" y="1888"/>
                  <a:pt x="7249" y="1861"/>
                  <a:pt x="7243" y="1825"/>
                </a:cubicBezTo>
                <a:cubicBezTo>
                  <a:pt x="7234" y="1774"/>
                  <a:pt x="7231" y="1715"/>
                  <a:pt x="7223" y="1666"/>
                </a:cubicBezTo>
                <a:cubicBezTo>
                  <a:pt x="7216" y="1621"/>
                  <a:pt x="7207" y="1626"/>
                  <a:pt x="7183" y="1587"/>
                </a:cubicBezTo>
                <a:cubicBezTo>
                  <a:pt x="7171" y="1568"/>
                  <a:pt x="7153" y="1518"/>
                  <a:pt x="7143" y="1508"/>
                </a:cubicBezTo>
                <a:cubicBezTo>
                  <a:pt x="7123" y="1488"/>
                  <a:pt x="7105" y="1478"/>
                  <a:pt x="7084" y="1448"/>
                </a:cubicBezTo>
                <a:cubicBezTo>
                  <a:pt x="7052" y="1402"/>
                  <a:pt x="7041" y="1377"/>
                  <a:pt x="7024" y="1329"/>
                </a:cubicBezTo>
                <a:cubicBezTo>
                  <a:pt x="7007" y="1282"/>
                  <a:pt x="6990" y="1277"/>
                  <a:pt x="6985" y="1230"/>
                </a:cubicBezTo>
                <a:cubicBezTo>
                  <a:pt x="6981" y="1194"/>
                  <a:pt x="6974" y="1165"/>
                  <a:pt x="6965" y="1131"/>
                </a:cubicBezTo>
                <a:cubicBezTo>
                  <a:pt x="6990" y="1218"/>
                  <a:pt x="7001" y="1269"/>
                  <a:pt x="7044" y="1349"/>
                </a:cubicBezTo>
                <a:cubicBezTo>
                  <a:pt x="7085" y="1425"/>
                  <a:pt x="7111" y="1500"/>
                  <a:pt x="7124" y="1587"/>
                </a:cubicBezTo>
                <a:cubicBezTo>
                  <a:pt x="7133" y="1644"/>
                  <a:pt x="7139" y="1617"/>
                  <a:pt x="7163" y="1666"/>
                </a:cubicBezTo>
                <a:cubicBezTo>
                  <a:pt x="7180" y="1700"/>
                  <a:pt x="7181" y="1705"/>
                  <a:pt x="7183" y="1746"/>
                </a:cubicBezTo>
                <a:cubicBezTo>
                  <a:pt x="7185" y="1795"/>
                  <a:pt x="7201" y="1819"/>
                  <a:pt x="7203" y="1865"/>
                </a:cubicBezTo>
                <a:cubicBezTo>
                  <a:pt x="7206" y="1926"/>
                  <a:pt x="7227" y="2006"/>
                  <a:pt x="7243" y="2063"/>
                </a:cubicBezTo>
                <a:cubicBezTo>
                  <a:pt x="7260" y="2122"/>
                  <a:pt x="7279" y="2119"/>
                  <a:pt x="7282" y="2182"/>
                </a:cubicBezTo>
                <a:cubicBezTo>
                  <a:pt x="7286" y="2249"/>
                  <a:pt x="7277" y="2304"/>
                  <a:pt x="7302" y="2361"/>
                </a:cubicBezTo>
                <a:cubicBezTo>
                  <a:pt x="7321" y="2404"/>
                  <a:pt x="7353" y="2480"/>
                  <a:pt x="7362" y="2520"/>
                </a:cubicBezTo>
                <a:cubicBezTo>
                  <a:pt x="7377" y="2582"/>
                  <a:pt x="7380" y="2693"/>
                  <a:pt x="7322" y="2698"/>
                </a:cubicBezTo>
                <a:cubicBezTo>
                  <a:pt x="7296" y="2698"/>
                  <a:pt x="7283" y="2698"/>
                  <a:pt x="7263" y="2698"/>
                </a:cubicBezTo>
              </a:path>
              <a:path w="7581" h="12959" extrusionOk="0">
                <a:moveTo>
                  <a:pt x="6588" y="1270"/>
                </a:moveTo>
                <a:cubicBezTo>
                  <a:pt x="6592" y="1303"/>
                  <a:pt x="6598" y="1320"/>
                  <a:pt x="6608" y="1349"/>
                </a:cubicBezTo>
                <a:cubicBezTo>
                  <a:pt x="6624" y="1394"/>
                  <a:pt x="6642" y="1447"/>
                  <a:pt x="6667" y="1488"/>
                </a:cubicBezTo>
                <a:cubicBezTo>
                  <a:pt x="6695" y="1534"/>
                  <a:pt x="6691" y="1561"/>
                  <a:pt x="6707" y="1607"/>
                </a:cubicBezTo>
                <a:cubicBezTo>
                  <a:pt x="6720" y="1643"/>
                  <a:pt x="6750" y="1692"/>
                  <a:pt x="6766" y="1726"/>
                </a:cubicBezTo>
                <a:cubicBezTo>
                  <a:pt x="6782" y="1759"/>
                  <a:pt x="6789" y="1787"/>
                  <a:pt x="6806" y="1825"/>
                </a:cubicBezTo>
                <a:cubicBezTo>
                  <a:pt x="6826" y="1870"/>
                  <a:pt x="6855" y="1935"/>
                  <a:pt x="6866" y="1984"/>
                </a:cubicBezTo>
                <a:cubicBezTo>
                  <a:pt x="6876" y="2029"/>
                  <a:pt x="6871" y="2057"/>
                  <a:pt x="6886" y="2103"/>
                </a:cubicBezTo>
                <a:cubicBezTo>
                  <a:pt x="6900" y="2143"/>
                  <a:pt x="6912" y="2181"/>
                  <a:pt x="6925" y="2222"/>
                </a:cubicBezTo>
                <a:cubicBezTo>
                  <a:pt x="6941" y="2272"/>
                  <a:pt x="6965" y="2332"/>
                  <a:pt x="6985" y="2381"/>
                </a:cubicBezTo>
                <a:cubicBezTo>
                  <a:pt x="7009" y="2438"/>
                  <a:pt x="7050" y="2480"/>
                  <a:pt x="7064" y="2540"/>
                </a:cubicBezTo>
                <a:cubicBezTo>
                  <a:pt x="7074" y="2586"/>
                  <a:pt x="7066" y="2618"/>
                  <a:pt x="7084" y="2659"/>
                </a:cubicBezTo>
                <a:cubicBezTo>
                  <a:pt x="7108" y="2713"/>
                  <a:pt x="7130" y="2798"/>
                  <a:pt x="7143" y="2857"/>
                </a:cubicBezTo>
                <a:cubicBezTo>
                  <a:pt x="7150" y="2890"/>
                  <a:pt x="7143" y="3049"/>
                  <a:pt x="7143" y="3016"/>
                </a:cubicBezTo>
                <a:cubicBezTo>
                  <a:pt x="7143" y="2906"/>
                  <a:pt x="7207" y="2470"/>
                  <a:pt x="7124" y="2401"/>
                </a:cubicBezTo>
                <a:cubicBezTo>
                  <a:pt x="7096" y="2378"/>
                  <a:pt x="7021" y="2342"/>
                  <a:pt x="7005" y="2321"/>
                </a:cubicBezTo>
                <a:cubicBezTo>
                  <a:pt x="6986" y="2296"/>
                  <a:pt x="7003" y="2269"/>
                  <a:pt x="6985" y="2242"/>
                </a:cubicBezTo>
                <a:cubicBezTo>
                  <a:pt x="6965" y="2211"/>
                  <a:pt x="6960" y="2191"/>
                  <a:pt x="6945" y="2163"/>
                </a:cubicBezTo>
                <a:cubicBezTo>
                  <a:pt x="6934" y="2142"/>
                  <a:pt x="6887" y="2087"/>
                  <a:pt x="6886" y="2083"/>
                </a:cubicBezTo>
                <a:cubicBezTo>
                  <a:pt x="6872" y="2029"/>
                  <a:pt x="6870" y="2048"/>
                  <a:pt x="6866" y="1984"/>
                </a:cubicBezTo>
                <a:cubicBezTo>
                  <a:pt x="6862" y="1918"/>
                  <a:pt x="6866" y="1852"/>
                  <a:pt x="6866" y="1786"/>
                </a:cubicBezTo>
              </a:path>
              <a:path w="7581" h="12959" extrusionOk="0">
                <a:moveTo>
                  <a:pt x="7421" y="2222"/>
                </a:moveTo>
                <a:cubicBezTo>
                  <a:pt x="7421" y="2280"/>
                  <a:pt x="7435" y="2334"/>
                  <a:pt x="7441" y="2381"/>
                </a:cubicBezTo>
                <a:cubicBezTo>
                  <a:pt x="7449" y="2439"/>
                  <a:pt x="7470" y="2471"/>
                  <a:pt x="7481" y="2520"/>
                </a:cubicBezTo>
                <a:cubicBezTo>
                  <a:pt x="7549" y="2821"/>
                  <a:pt x="7567" y="3593"/>
                  <a:pt x="7461" y="3869"/>
                </a:cubicBezTo>
                <a:cubicBezTo>
                  <a:pt x="7449" y="3899"/>
                  <a:pt x="7433" y="3935"/>
                  <a:pt x="7421" y="3968"/>
                </a:cubicBezTo>
                <a:cubicBezTo>
                  <a:pt x="7404" y="3992"/>
                  <a:pt x="7375" y="4030"/>
                  <a:pt x="7362" y="4068"/>
                </a:cubicBezTo>
                <a:cubicBezTo>
                  <a:pt x="7339" y="4090"/>
                  <a:pt x="7332" y="4100"/>
                  <a:pt x="7342" y="4127"/>
                </a:cubicBezTo>
                <a:cubicBezTo>
                  <a:pt x="7312" y="4152"/>
                  <a:pt x="7299" y="4162"/>
                  <a:pt x="7282" y="4206"/>
                </a:cubicBezTo>
                <a:cubicBezTo>
                  <a:pt x="7269" y="4240"/>
                  <a:pt x="7256" y="4272"/>
                  <a:pt x="7243" y="4306"/>
                </a:cubicBezTo>
                <a:cubicBezTo>
                  <a:pt x="7229" y="4320"/>
                  <a:pt x="7222" y="4318"/>
                  <a:pt x="7203" y="4345"/>
                </a:cubicBezTo>
              </a:path>
              <a:path w="7581" h="12959" extrusionOk="0">
                <a:moveTo>
                  <a:pt x="7263" y="3373"/>
                </a:moveTo>
                <a:cubicBezTo>
                  <a:pt x="7263" y="3270"/>
                  <a:pt x="7247" y="3130"/>
                  <a:pt x="7282" y="3036"/>
                </a:cubicBezTo>
                <a:cubicBezTo>
                  <a:pt x="7304" y="2976"/>
                  <a:pt x="7318" y="2948"/>
                  <a:pt x="7322" y="2877"/>
                </a:cubicBezTo>
                <a:cubicBezTo>
                  <a:pt x="7325" y="2823"/>
                  <a:pt x="7338" y="2761"/>
                  <a:pt x="7342" y="2718"/>
                </a:cubicBezTo>
                <a:cubicBezTo>
                  <a:pt x="7346" y="2673"/>
                  <a:pt x="7352" y="2658"/>
                  <a:pt x="7362" y="2639"/>
                </a:cubicBezTo>
                <a:cubicBezTo>
                  <a:pt x="7369" y="2632"/>
                  <a:pt x="7375" y="2626"/>
                  <a:pt x="7382" y="2619"/>
                </a:cubicBezTo>
                <a:cubicBezTo>
                  <a:pt x="7435" y="2742"/>
                  <a:pt x="7477" y="2832"/>
                  <a:pt x="7481" y="2976"/>
                </a:cubicBezTo>
                <a:cubicBezTo>
                  <a:pt x="7483" y="3062"/>
                  <a:pt x="7481" y="3148"/>
                  <a:pt x="7481" y="3234"/>
                </a:cubicBezTo>
                <a:cubicBezTo>
                  <a:pt x="7453" y="3198"/>
                  <a:pt x="7407" y="3141"/>
                  <a:pt x="7401" y="3075"/>
                </a:cubicBezTo>
                <a:cubicBezTo>
                  <a:pt x="7395" y="3003"/>
                  <a:pt x="7401" y="2929"/>
                  <a:pt x="7401" y="2857"/>
                </a:cubicBezTo>
                <a:cubicBezTo>
                  <a:pt x="7406" y="2938"/>
                  <a:pt x="7419" y="3014"/>
                  <a:pt x="7421" y="3095"/>
                </a:cubicBezTo>
                <a:cubicBezTo>
                  <a:pt x="7424" y="3186"/>
                  <a:pt x="7420" y="3274"/>
                  <a:pt x="7401" y="3353"/>
                </a:cubicBezTo>
                <a:cubicBezTo>
                  <a:pt x="7389" y="3404"/>
                  <a:pt x="7361" y="3441"/>
                  <a:pt x="7342" y="3492"/>
                </a:cubicBezTo>
                <a:cubicBezTo>
                  <a:pt x="7332" y="3519"/>
                  <a:pt x="7331" y="3543"/>
                  <a:pt x="7322" y="3571"/>
                </a:cubicBezTo>
                <a:cubicBezTo>
                  <a:pt x="7294" y="3555"/>
                  <a:pt x="7292" y="3547"/>
                  <a:pt x="7263" y="3532"/>
                </a:cubicBezTo>
                <a:cubicBezTo>
                  <a:pt x="7194" y="3498"/>
                  <a:pt x="7198" y="3480"/>
                  <a:pt x="7163" y="3413"/>
                </a:cubicBezTo>
                <a:cubicBezTo>
                  <a:pt x="7150" y="3388"/>
                  <a:pt x="7138" y="3344"/>
                  <a:pt x="7143" y="3313"/>
                </a:cubicBezTo>
                <a:cubicBezTo>
                  <a:pt x="7151" y="3263"/>
                  <a:pt x="7172" y="3259"/>
                  <a:pt x="7203" y="3214"/>
                </a:cubicBezTo>
                <a:cubicBezTo>
                  <a:pt x="7266" y="3122"/>
                  <a:pt x="7260" y="3064"/>
                  <a:pt x="7263" y="2956"/>
                </a:cubicBezTo>
                <a:cubicBezTo>
                  <a:pt x="7268" y="2755"/>
                  <a:pt x="7295" y="2488"/>
                  <a:pt x="7243" y="2301"/>
                </a:cubicBezTo>
                <a:cubicBezTo>
                  <a:pt x="7231" y="2259"/>
                  <a:pt x="7189" y="2195"/>
                  <a:pt x="7183" y="2163"/>
                </a:cubicBezTo>
                <a:cubicBezTo>
                  <a:pt x="7155" y="2026"/>
                  <a:pt x="7204" y="1881"/>
                  <a:pt x="7163" y="1746"/>
                </a:cubicBezTo>
                <a:cubicBezTo>
                  <a:pt x="7144" y="1685"/>
                  <a:pt x="7121" y="1634"/>
                  <a:pt x="7104" y="1567"/>
                </a:cubicBezTo>
                <a:cubicBezTo>
                  <a:pt x="7095" y="1533"/>
                  <a:pt x="7098" y="1480"/>
                  <a:pt x="7084" y="1448"/>
                </a:cubicBezTo>
                <a:cubicBezTo>
                  <a:pt x="7075" y="1428"/>
                  <a:pt x="7022" y="1397"/>
                  <a:pt x="7005" y="1369"/>
                </a:cubicBezTo>
                <a:cubicBezTo>
                  <a:pt x="6991" y="1346"/>
                  <a:pt x="6995" y="1329"/>
                  <a:pt x="6985" y="1309"/>
                </a:cubicBezTo>
                <a:cubicBezTo>
                  <a:pt x="6970" y="1280"/>
                  <a:pt x="6960" y="1239"/>
                  <a:pt x="6945" y="1210"/>
                </a:cubicBezTo>
                <a:cubicBezTo>
                  <a:pt x="6940" y="1200"/>
                  <a:pt x="6891" y="1144"/>
                  <a:pt x="6886" y="1111"/>
                </a:cubicBezTo>
                <a:cubicBezTo>
                  <a:pt x="6869" y="1005"/>
                  <a:pt x="6888" y="848"/>
                  <a:pt x="6905" y="773"/>
                </a:cubicBezTo>
                <a:cubicBezTo>
                  <a:pt x="6921" y="803"/>
                  <a:pt x="6954" y="821"/>
                  <a:pt x="6965" y="853"/>
                </a:cubicBezTo>
                <a:cubicBezTo>
                  <a:pt x="6975" y="883"/>
                  <a:pt x="6999" y="945"/>
                  <a:pt x="7005" y="972"/>
                </a:cubicBezTo>
                <a:cubicBezTo>
                  <a:pt x="7018" y="1035"/>
                  <a:pt x="7019" y="1129"/>
                  <a:pt x="7024" y="1190"/>
                </a:cubicBezTo>
                <a:cubicBezTo>
                  <a:pt x="7030" y="1260"/>
                  <a:pt x="7032" y="1244"/>
                  <a:pt x="7064" y="1309"/>
                </a:cubicBezTo>
                <a:cubicBezTo>
                  <a:pt x="7084" y="1348"/>
                  <a:pt x="7107" y="1387"/>
                  <a:pt x="7124" y="1408"/>
                </a:cubicBezTo>
                <a:cubicBezTo>
                  <a:pt x="7150" y="1440"/>
                  <a:pt x="7165" y="1453"/>
                  <a:pt x="7183" y="1488"/>
                </a:cubicBezTo>
                <a:cubicBezTo>
                  <a:pt x="7193" y="1508"/>
                  <a:pt x="7192" y="1550"/>
                  <a:pt x="7203" y="1567"/>
                </a:cubicBezTo>
                <a:cubicBezTo>
                  <a:pt x="7212" y="1581"/>
                  <a:pt x="7232" y="1597"/>
                  <a:pt x="7243" y="1627"/>
                </a:cubicBezTo>
                <a:cubicBezTo>
                  <a:pt x="7252" y="1652"/>
                  <a:pt x="7251" y="1709"/>
                  <a:pt x="7263" y="1686"/>
                </a:cubicBezTo>
                <a:cubicBezTo>
                  <a:pt x="7280" y="1653"/>
                  <a:pt x="7251" y="1611"/>
                  <a:pt x="7243" y="1587"/>
                </a:cubicBezTo>
                <a:cubicBezTo>
                  <a:pt x="7238" y="1571"/>
                  <a:pt x="7235" y="1547"/>
                  <a:pt x="7223" y="1528"/>
                </a:cubicBezTo>
                <a:cubicBezTo>
                  <a:pt x="7214" y="1514"/>
                  <a:pt x="7176" y="1476"/>
                  <a:pt x="7163" y="1448"/>
                </a:cubicBezTo>
                <a:cubicBezTo>
                  <a:pt x="7149" y="1418"/>
                  <a:pt x="7156" y="1413"/>
                  <a:pt x="7143" y="1389"/>
                </a:cubicBezTo>
                <a:cubicBezTo>
                  <a:pt x="7122" y="1349"/>
                  <a:pt x="7110" y="1338"/>
                  <a:pt x="7104" y="1289"/>
                </a:cubicBezTo>
                <a:cubicBezTo>
                  <a:pt x="7098" y="1240"/>
                  <a:pt x="7097" y="1217"/>
                  <a:pt x="7084" y="1170"/>
                </a:cubicBezTo>
                <a:cubicBezTo>
                  <a:pt x="7076" y="1141"/>
                  <a:pt x="7078" y="1117"/>
                  <a:pt x="7064" y="1091"/>
                </a:cubicBezTo>
                <a:cubicBezTo>
                  <a:pt x="7041" y="1047"/>
                  <a:pt x="7032" y="1036"/>
                  <a:pt x="7024" y="992"/>
                </a:cubicBezTo>
                <a:cubicBezTo>
                  <a:pt x="7024" y="972"/>
                  <a:pt x="7024" y="965"/>
                  <a:pt x="7024" y="952"/>
                </a:cubicBezTo>
                <a:cubicBezTo>
                  <a:pt x="7072" y="958"/>
                  <a:pt x="7101" y="947"/>
                  <a:pt x="7143" y="972"/>
                </a:cubicBezTo>
                <a:cubicBezTo>
                  <a:pt x="7154" y="978"/>
                  <a:pt x="7172" y="1014"/>
                  <a:pt x="7183" y="1031"/>
                </a:cubicBezTo>
                <a:cubicBezTo>
                  <a:pt x="7204" y="1066"/>
                  <a:pt x="7197" y="1070"/>
                  <a:pt x="7203" y="1111"/>
                </a:cubicBezTo>
                <a:cubicBezTo>
                  <a:pt x="7212" y="1172"/>
                  <a:pt x="7218" y="1257"/>
                  <a:pt x="7223" y="1309"/>
                </a:cubicBezTo>
                <a:cubicBezTo>
                  <a:pt x="7227" y="1358"/>
                  <a:pt x="7230" y="1386"/>
                  <a:pt x="7243" y="1428"/>
                </a:cubicBezTo>
                <a:cubicBezTo>
                  <a:pt x="7253" y="1458"/>
                  <a:pt x="7271" y="1479"/>
                  <a:pt x="7282" y="1508"/>
                </a:cubicBezTo>
                <a:cubicBezTo>
                  <a:pt x="7293" y="1536"/>
                  <a:pt x="7294" y="1577"/>
                  <a:pt x="7302" y="1607"/>
                </a:cubicBezTo>
                <a:cubicBezTo>
                  <a:pt x="7315" y="1655"/>
                  <a:pt x="7343" y="1670"/>
                  <a:pt x="7362" y="1706"/>
                </a:cubicBezTo>
                <a:cubicBezTo>
                  <a:pt x="7383" y="1745"/>
                  <a:pt x="7403" y="1791"/>
                  <a:pt x="7421" y="1825"/>
                </a:cubicBezTo>
                <a:cubicBezTo>
                  <a:pt x="7446" y="1870"/>
                  <a:pt x="7455" y="1907"/>
                  <a:pt x="7461" y="1964"/>
                </a:cubicBezTo>
                <a:cubicBezTo>
                  <a:pt x="7464" y="1996"/>
                  <a:pt x="7479" y="2041"/>
                  <a:pt x="7481" y="2063"/>
                </a:cubicBezTo>
                <a:cubicBezTo>
                  <a:pt x="7497" y="2241"/>
                  <a:pt x="7459" y="2427"/>
                  <a:pt x="7501" y="2599"/>
                </a:cubicBezTo>
                <a:cubicBezTo>
                  <a:pt x="7512" y="2646"/>
                  <a:pt x="7516" y="2689"/>
                  <a:pt x="7521" y="2738"/>
                </a:cubicBezTo>
                <a:cubicBezTo>
                  <a:pt x="7558" y="3094"/>
                  <a:pt x="7631" y="3926"/>
                  <a:pt x="7481" y="4206"/>
                </a:cubicBezTo>
                <a:cubicBezTo>
                  <a:pt x="7467" y="4231"/>
                  <a:pt x="7455" y="4267"/>
                  <a:pt x="7421" y="4266"/>
                </a:cubicBezTo>
                <a:cubicBezTo>
                  <a:pt x="7349" y="4263"/>
                  <a:pt x="7354" y="4225"/>
                  <a:pt x="7322" y="4167"/>
                </a:cubicBezTo>
              </a:path>
              <a:path w="7581" h="12959" extrusionOk="0">
                <a:moveTo>
                  <a:pt x="7064" y="3631"/>
                </a:moveTo>
                <a:cubicBezTo>
                  <a:pt x="7056" y="3600"/>
                  <a:pt x="7048" y="3586"/>
                  <a:pt x="7044" y="3552"/>
                </a:cubicBezTo>
                <a:cubicBezTo>
                  <a:pt x="7032" y="3449"/>
                  <a:pt x="7034" y="3327"/>
                  <a:pt x="7024" y="3234"/>
                </a:cubicBezTo>
                <a:cubicBezTo>
                  <a:pt x="7011" y="3119"/>
                  <a:pt x="7015" y="2984"/>
                  <a:pt x="7005" y="2877"/>
                </a:cubicBezTo>
                <a:cubicBezTo>
                  <a:pt x="7001" y="2838"/>
                  <a:pt x="6993" y="2833"/>
                  <a:pt x="6985" y="2817"/>
                </a:cubicBezTo>
                <a:cubicBezTo>
                  <a:pt x="6969" y="2783"/>
                  <a:pt x="6968" y="2772"/>
                  <a:pt x="6945" y="2738"/>
                </a:cubicBezTo>
                <a:cubicBezTo>
                  <a:pt x="6932" y="2718"/>
                  <a:pt x="6934" y="2696"/>
                  <a:pt x="6925" y="2678"/>
                </a:cubicBezTo>
                <a:cubicBezTo>
                  <a:pt x="6913" y="2653"/>
                  <a:pt x="6903" y="2652"/>
                  <a:pt x="6886" y="2619"/>
                </a:cubicBezTo>
                <a:cubicBezTo>
                  <a:pt x="6874" y="2596"/>
                  <a:pt x="6853" y="2570"/>
                  <a:pt x="6846" y="2559"/>
                </a:cubicBezTo>
                <a:cubicBezTo>
                  <a:pt x="6831" y="2535"/>
                  <a:pt x="6819" y="2510"/>
                  <a:pt x="6806" y="2480"/>
                </a:cubicBezTo>
                <a:cubicBezTo>
                  <a:pt x="6794" y="2453"/>
                  <a:pt x="6799" y="2409"/>
                  <a:pt x="6786" y="2381"/>
                </a:cubicBezTo>
                <a:cubicBezTo>
                  <a:pt x="6771" y="2350"/>
                  <a:pt x="6746" y="2332"/>
                  <a:pt x="6727" y="2301"/>
                </a:cubicBezTo>
                <a:cubicBezTo>
                  <a:pt x="6708" y="2272"/>
                  <a:pt x="6706" y="2246"/>
                  <a:pt x="6687" y="2202"/>
                </a:cubicBezTo>
                <a:cubicBezTo>
                  <a:pt x="6672" y="2169"/>
                  <a:pt x="6688" y="2153"/>
                  <a:pt x="6667" y="2123"/>
                </a:cubicBezTo>
                <a:cubicBezTo>
                  <a:pt x="6648" y="2095"/>
                  <a:pt x="6631" y="2088"/>
                  <a:pt x="6628" y="2063"/>
                </a:cubicBezTo>
                <a:cubicBezTo>
                  <a:pt x="6617" y="1982"/>
                  <a:pt x="6615" y="1876"/>
                  <a:pt x="6608" y="1805"/>
                </a:cubicBezTo>
                <a:cubicBezTo>
                  <a:pt x="6602" y="1740"/>
                  <a:pt x="6605" y="1706"/>
                  <a:pt x="6588" y="1647"/>
                </a:cubicBezTo>
                <a:cubicBezTo>
                  <a:pt x="6578" y="1611"/>
                  <a:pt x="6563" y="1587"/>
                  <a:pt x="6548" y="1567"/>
                </a:cubicBezTo>
                <a:cubicBezTo>
                  <a:pt x="6527" y="1540"/>
                  <a:pt x="6514" y="1533"/>
                  <a:pt x="6509" y="1508"/>
                </a:cubicBezTo>
                <a:cubicBezTo>
                  <a:pt x="6503" y="1478"/>
                  <a:pt x="6509" y="1439"/>
                  <a:pt x="6509" y="1408"/>
                </a:cubicBezTo>
                <a:cubicBezTo>
                  <a:pt x="6547" y="1490"/>
                  <a:pt x="6598" y="1578"/>
                  <a:pt x="6608" y="1666"/>
                </a:cubicBezTo>
                <a:cubicBezTo>
                  <a:pt x="6614" y="1719"/>
                  <a:pt x="6613" y="1755"/>
                  <a:pt x="6628" y="1805"/>
                </a:cubicBezTo>
                <a:cubicBezTo>
                  <a:pt x="6637" y="1838"/>
                  <a:pt x="6662" y="1874"/>
                  <a:pt x="6667" y="1885"/>
                </a:cubicBezTo>
                <a:cubicBezTo>
                  <a:pt x="6686" y="1929"/>
                  <a:pt x="6707" y="1974"/>
                  <a:pt x="6727" y="2024"/>
                </a:cubicBezTo>
                <a:cubicBezTo>
                  <a:pt x="6739" y="2054"/>
                  <a:pt x="6739" y="2069"/>
                  <a:pt x="6747" y="2103"/>
                </a:cubicBezTo>
                <a:cubicBezTo>
                  <a:pt x="6753" y="2126"/>
                  <a:pt x="6760" y="2154"/>
                  <a:pt x="6766" y="2182"/>
                </a:cubicBezTo>
                <a:cubicBezTo>
                  <a:pt x="6773" y="2213"/>
                  <a:pt x="6782" y="2228"/>
                  <a:pt x="6786" y="2262"/>
                </a:cubicBezTo>
                <a:cubicBezTo>
                  <a:pt x="6791" y="2305"/>
                  <a:pt x="6803" y="2315"/>
                  <a:pt x="6806" y="2341"/>
                </a:cubicBezTo>
                <a:cubicBezTo>
                  <a:pt x="6813" y="2404"/>
                  <a:pt x="6819" y="2416"/>
                  <a:pt x="6846" y="2480"/>
                </a:cubicBezTo>
                <a:cubicBezTo>
                  <a:pt x="6860" y="2512"/>
                  <a:pt x="6890" y="2545"/>
                  <a:pt x="6905" y="2579"/>
                </a:cubicBezTo>
                <a:cubicBezTo>
                  <a:pt x="6920" y="2612"/>
                  <a:pt x="6938" y="2642"/>
                  <a:pt x="6945" y="2678"/>
                </a:cubicBezTo>
                <a:cubicBezTo>
                  <a:pt x="6952" y="2716"/>
                  <a:pt x="6957" y="2747"/>
                  <a:pt x="6965" y="2778"/>
                </a:cubicBezTo>
                <a:cubicBezTo>
                  <a:pt x="6988" y="2864"/>
                  <a:pt x="6965" y="2726"/>
                  <a:pt x="6965" y="2698"/>
                </a:cubicBezTo>
                <a:cubicBezTo>
                  <a:pt x="6965" y="2609"/>
                  <a:pt x="6967" y="2535"/>
                  <a:pt x="6945" y="2460"/>
                </a:cubicBezTo>
                <a:cubicBezTo>
                  <a:pt x="6935" y="2425"/>
                  <a:pt x="6912" y="2394"/>
                  <a:pt x="6905" y="2381"/>
                </a:cubicBezTo>
                <a:cubicBezTo>
                  <a:pt x="6887" y="2347"/>
                  <a:pt x="6863" y="2302"/>
                  <a:pt x="6846" y="2262"/>
                </a:cubicBezTo>
                <a:cubicBezTo>
                  <a:pt x="6846" y="2255"/>
                  <a:pt x="6846" y="2249"/>
                  <a:pt x="6846" y="2242"/>
                </a:cubicBezTo>
                <a:cubicBezTo>
                  <a:pt x="6889" y="2316"/>
                  <a:pt x="6923" y="2388"/>
                  <a:pt x="6965" y="2460"/>
                </a:cubicBezTo>
                <a:cubicBezTo>
                  <a:pt x="6985" y="2495"/>
                  <a:pt x="7010" y="2509"/>
                  <a:pt x="7024" y="2540"/>
                </a:cubicBezTo>
                <a:cubicBezTo>
                  <a:pt x="6996" y="2445"/>
                  <a:pt x="7068" y="2530"/>
                  <a:pt x="6965" y="2460"/>
                </a:cubicBezTo>
                <a:cubicBezTo>
                  <a:pt x="7016" y="2516"/>
                  <a:pt x="7093" y="2607"/>
                  <a:pt x="7143" y="2678"/>
                </a:cubicBezTo>
                <a:cubicBezTo>
                  <a:pt x="7231" y="2803"/>
                  <a:pt x="7258" y="2895"/>
                  <a:pt x="7302" y="3036"/>
                </a:cubicBezTo>
                <a:cubicBezTo>
                  <a:pt x="7312" y="3068"/>
                  <a:pt x="7319" y="3076"/>
                  <a:pt x="7322" y="3115"/>
                </a:cubicBezTo>
                <a:cubicBezTo>
                  <a:pt x="7323" y="3135"/>
                  <a:pt x="7322" y="3155"/>
                  <a:pt x="7322" y="3175"/>
                </a:cubicBezTo>
                <a:cubicBezTo>
                  <a:pt x="7244" y="3175"/>
                  <a:pt x="7211" y="3187"/>
                  <a:pt x="7163" y="3135"/>
                </a:cubicBezTo>
                <a:cubicBezTo>
                  <a:pt x="7158" y="3130"/>
                  <a:pt x="7086" y="3059"/>
                  <a:pt x="7084" y="3056"/>
                </a:cubicBezTo>
                <a:cubicBezTo>
                  <a:pt x="7071" y="3035"/>
                  <a:pt x="7057" y="3000"/>
                  <a:pt x="7044" y="2976"/>
                </a:cubicBezTo>
                <a:cubicBezTo>
                  <a:pt x="7032" y="2953"/>
                  <a:pt x="7010" y="2905"/>
                  <a:pt x="7005" y="2877"/>
                </a:cubicBezTo>
                <a:cubicBezTo>
                  <a:pt x="6995" y="2823"/>
                  <a:pt x="7007" y="2791"/>
                  <a:pt x="6985" y="2738"/>
                </a:cubicBezTo>
                <a:cubicBezTo>
                  <a:pt x="6962" y="2682"/>
                  <a:pt x="6945" y="2634"/>
                  <a:pt x="6925" y="2579"/>
                </a:cubicBezTo>
                <a:cubicBezTo>
                  <a:pt x="6905" y="2524"/>
                  <a:pt x="6892" y="2453"/>
                  <a:pt x="6866" y="2401"/>
                </a:cubicBezTo>
                <a:cubicBezTo>
                  <a:pt x="6851" y="2371"/>
                  <a:pt x="6823" y="2340"/>
                  <a:pt x="6806" y="2301"/>
                </a:cubicBezTo>
                <a:cubicBezTo>
                  <a:pt x="6785" y="2255"/>
                  <a:pt x="6783" y="2204"/>
                  <a:pt x="6766" y="2163"/>
                </a:cubicBezTo>
                <a:cubicBezTo>
                  <a:pt x="6762" y="2154"/>
                  <a:pt x="6717" y="2109"/>
                  <a:pt x="6707" y="2083"/>
                </a:cubicBezTo>
                <a:cubicBezTo>
                  <a:pt x="6690" y="2038"/>
                  <a:pt x="6689" y="1992"/>
                  <a:pt x="6687" y="1944"/>
                </a:cubicBezTo>
                <a:cubicBezTo>
                  <a:pt x="6678" y="1701"/>
                  <a:pt x="6726" y="1416"/>
                  <a:pt x="6667" y="1190"/>
                </a:cubicBezTo>
                <a:cubicBezTo>
                  <a:pt x="6657" y="1153"/>
                  <a:pt x="6653" y="1129"/>
                  <a:pt x="6647" y="1091"/>
                </a:cubicBezTo>
                <a:cubicBezTo>
                  <a:pt x="6643" y="1066"/>
                  <a:pt x="6647" y="1038"/>
                  <a:pt x="6647" y="1012"/>
                </a:cubicBezTo>
              </a:path>
            </a:pathLst>
          </a:custGeom>
          <a:noFill/>
          <a:ln w="34925" cap="rnd" cmpd="sng">
            <a:solidFill>
              <a:schemeClr val="accent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376"/>
        <p:cNvGrpSpPr/>
        <p:nvPr/>
      </p:nvGrpSpPr>
      <p:grpSpPr>
        <a:xfrm>
          <a:off x="0" y="0"/>
          <a:ext cx="0" cy="0"/>
          <a:chOff x="0" y="0"/>
          <a:chExt cx="0" cy="0"/>
        </a:xfrm>
      </p:grpSpPr>
      <p:sp>
        <p:nvSpPr>
          <p:cNvPr id="377" name="Google Shape;377;p64"/>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378" name="Google Shape;378;p64" descr="pdd_225"/>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7"/>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sp>
        <p:nvSpPr>
          <p:cNvPr id="106" name="Google Shape;106;p17"/>
          <p:cNvSpPr txBox="1">
            <a:spLocks noGrp="1"/>
          </p:cNvSpPr>
          <p:nvPr>
            <p:ph type="body" idx="1"/>
          </p:nvPr>
        </p:nvSpPr>
        <p:spPr>
          <a:xfrm>
            <a:off x="760412" y="2066925"/>
            <a:ext cx="13709650" cy="5845175"/>
          </a:xfrm>
          <a:prstGeom prst="rect">
            <a:avLst/>
          </a:prstGeom>
          <a:noFill/>
          <a:ln>
            <a:noFill/>
          </a:ln>
        </p:spPr>
        <p:txBody>
          <a:bodyPr spcFirstLastPara="1" wrap="square" lIns="91425" tIns="45700" rIns="91425" bIns="45700" anchor="t" anchorCtr="0">
            <a:noAutofit/>
          </a:bodyPr>
          <a:lstStyle/>
          <a:p>
            <a:pPr marL="342900" lvl="0" indent="-139700" algn="l" rtl="0">
              <a:spcBef>
                <a:spcPts val="0"/>
              </a:spcBef>
              <a:spcAft>
                <a:spcPts val="0"/>
              </a:spcAft>
              <a:buClr>
                <a:schemeClr val="dk1"/>
              </a:buClr>
              <a:buSzPts val="3200"/>
              <a:buFont typeface="Arial"/>
              <a:buNone/>
            </a:pPr>
            <a:endParaRPr sz="3200">
              <a:solidFill>
                <a:schemeClr val="dk1"/>
              </a:solidFill>
              <a:latin typeface="Arial"/>
              <a:ea typeface="Arial"/>
              <a:cs typeface="Arial"/>
              <a:sym typeface="Arial"/>
            </a:endParaRPr>
          </a:p>
        </p:txBody>
      </p:sp>
      <p:pic>
        <p:nvPicPr>
          <p:cNvPr id="107" name="Google Shape;107;p17" descr="pddpj_149"/>
          <p:cNvPicPr preferRelativeResize="0"/>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8"/>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113" name="Google Shape;113;p18" descr="pddpj_150"/>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19"/>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119" name="Google Shape;119;p19" descr="pddpj_151"/>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0"/>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5400"/>
              <a:buFont typeface="Arial"/>
              <a:buChar char="•"/>
            </a:pPr>
            <a:r>
              <a:rPr lang="en-US" sz="5400" b="1" i="0" u="none" strike="noStrike" cap="none">
                <a:solidFill>
                  <a:schemeClr val="dk1"/>
                </a:solidFill>
                <a:latin typeface="Arial"/>
                <a:ea typeface="Arial"/>
                <a:cs typeface="Arial"/>
                <a:sym typeface="Arial"/>
              </a:rPr>
              <a:t>При выезде на дорогу с прилегающей территории водитель должен уступить дорогу транспортным средствам и пешеходам, движущимся по ней, а при съезде с дороги – пешеходам и велосипедистам, путь движения которых он пересекает.</a:t>
            </a:r>
            <a:r>
              <a:rPr lang="en-US" sz="4400" b="0" i="0" u="none" strike="noStrike" cap="none">
                <a:solidFill>
                  <a:schemeClr val="dk1"/>
                </a:solidFill>
                <a:latin typeface="Arial"/>
                <a:ea typeface="Arial"/>
                <a:cs typeface="Arial"/>
                <a:sym typeface="Arial"/>
              </a:rPr>
              <a:t> </a:t>
            </a:r>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587</Words>
  <Application>Microsoft Office PowerPoint</Application>
  <PresentationFormat>Произвольный</PresentationFormat>
  <Paragraphs>35</Paragraphs>
  <Slides>53</Slides>
  <Notes>52</Notes>
  <HiddenSlides>0</HiddenSlides>
  <MMClips>0</MMClips>
  <ScaleCrop>false</ScaleCrop>
  <HeadingPairs>
    <vt:vector size="6" baseType="variant">
      <vt:variant>
        <vt:lpstr>Использованные шрифты</vt:lpstr>
      </vt:variant>
      <vt:variant>
        <vt:i4>1</vt:i4>
      </vt:variant>
      <vt:variant>
        <vt:lpstr>Тема</vt:lpstr>
      </vt:variant>
      <vt:variant>
        <vt:i4>1</vt:i4>
      </vt:variant>
      <vt:variant>
        <vt:lpstr>Заголовки слайдов</vt:lpstr>
      </vt:variant>
      <vt:variant>
        <vt:i4>53</vt:i4>
      </vt:variant>
    </vt:vector>
  </HeadingPairs>
  <TitlesOfParts>
    <vt:vector size="55" baseType="lpstr">
      <vt:lpstr>Arial</vt:lpstr>
      <vt:lpstr>Оформление по умолчанию</vt:lpstr>
      <vt:lpstr>Тема: Начало движения, маневрирование.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Начало движения, маневрирование.  </dc:title>
  <cp:lastModifiedBy>1</cp:lastModifiedBy>
  <cp:revision>2</cp:revision>
  <dcterms:modified xsi:type="dcterms:W3CDTF">2021-09-28T10:18:55Z</dcterms:modified>
</cp:coreProperties>
</file>