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Выполнил: </a:t>
            </a:r>
            <a:r>
              <a:rPr lang="ru-RU" i="1" dirty="0" err="1" smtClean="0">
                <a:solidFill>
                  <a:schemeClr val="tx1"/>
                </a:solidFill>
              </a:rPr>
              <a:t>Кофанов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smtClean="0">
                <a:solidFill>
                  <a:schemeClr val="tx1"/>
                </a:solidFill>
              </a:rPr>
              <a:t>Максим Владимирович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266429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Пуск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двигателя, начало движения, переключение передач в восходящем порядке, переключение передач в нисходящем порядке, остановка, выключение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двигателя»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4372168"/>
            <a:ext cx="7550224" cy="164912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действия при пуске </a:t>
            </a:r>
            <a:r>
              <a:rPr lang="ru-RU" dirty="0" smtClean="0"/>
              <a:t>двигателя автомобиля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731838"/>
            <a:ext cx="6192687" cy="3475037"/>
          </a:xfrm>
        </p:spPr>
      </p:pic>
    </p:spTree>
    <p:extLst>
      <p:ext uri="{BB962C8B-B14F-4D97-AF65-F5344CB8AC3E}">
        <p14:creationId xmlns:p14="http://schemas.microsoft.com/office/powerpoint/2010/main" val="38496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372168"/>
            <a:ext cx="7910264" cy="1577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Действия при начале движения автомобиля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2656"/>
            <a:ext cx="7704856" cy="3874219"/>
          </a:xfrm>
        </p:spPr>
      </p:pic>
    </p:spTree>
    <p:extLst>
      <p:ext uri="{BB962C8B-B14F-4D97-AF65-F5344CB8AC3E}">
        <p14:creationId xmlns:p14="http://schemas.microsoft.com/office/powerpoint/2010/main" val="678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4372168"/>
            <a:ext cx="7766248" cy="1649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Действия при переключении </a:t>
            </a:r>
            <a:r>
              <a:rPr lang="ru-RU" dirty="0"/>
              <a:t>передач в восходящем порядке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7416824" cy="3874219"/>
          </a:xfrm>
        </p:spPr>
      </p:pic>
    </p:spTree>
    <p:extLst>
      <p:ext uri="{BB962C8B-B14F-4D97-AF65-F5344CB8AC3E}">
        <p14:creationId xmlns:p14="http://schemas.microsoft.com/office/powerpoint/2010/main" val="14934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4372168"/>
            <a:ext cx="7982272" cy="1793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Действия при переключении </a:t>
            </a:r>
            <a:r>
              <a:rPr lang="ru-RU" dirty="0"/>
              <a:t>передач в нисходящем порядке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704856" cy="3672408"/>
          </a:xfrm>
        </p:spPr>
      </p:pic>
    </p:spTree>
    <p:extLst>
      <p:ext uri="{BB962C8B-B14F-4D97-AF65-F5344CB8AC3E}">
        <p14:creationId xmlns:p14="http://schemas.microsoft.com/office/powerpoint/2010/main" val="164165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725144"/>
            <a:ext cx="7910264" cy="15121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Действия при остановке</a:t>
            </a:r>
            <a:r>
              <a:rPr lang="ru-RU" dirty="0"/>
              <a:t> </a:t>
            </a:r>
            <a:r>
              <a:rPr lang="ru-RU" dirty="0" smtClean="0"/>
              <a:t>автомобиля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7704856" cy="3921616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dirty="0"/>
              <a:t>И так, рассмотрим саму последовательность действий:</a:t>
            </a:r>
          </a:p>
          <a:p>
            <a:r>
              <a:rPr lang="ru-RU" dirty="0"/>
              <a:t>включаем правый указатель поворота,</a:t>
            </a:r>
          </a:p>
          <a:p>
            <a:r>
              <a:rPr lang="ru-RU" dirty="0"/>
              <a:t>убеждаемся в отсутствии автомобилей, движущихся по правой попутной полосе движения,</a:t>
            </a:r>
          </a:p>
          <a:p>
            <a:r>
              <a:rPr lang="ru-RU" dirty="0"/>
              <a:t>просматриваем так называемые "мертвые зоны",</a:t>
            </a:r>
          </a:p>
          <a:p>
            <a:r>
              <a:rPr lang="ru-RU" dirty="0"/>
              <a:t>смещаемся в правый ряд и выбираем необходимое расстояние от автомобиля до края дороги,</a:t>
            </a:r>
          </a:p>
          <a:p>
            <a:r>
              <a:rPr lang="ru-RU" dirty="0"/>
              <a:t>выжимаем сцепление,</a:t>
            </a:r>
          </a:p>
          <a:p>
            <a:r>
              <a:rPr lang="ru-RU" dirty="0"/>
              <a:t>притормаживаем до полной остановки автомобиля,</a:t>
            </a:r>
          </a:p>
          <a:p>
            <a:r>
              <a:rPr lang="ru-RU" dirty="0"/>
              <a:t>снимаем с передачи (устанавливаем рычаг КПП в нейтральное положение)</a:t>
            </a:r>
          </a:p>
          <a:p>
            <a:r>
              <a:rPr lang="ru-RU" dirty="0"/>
              <a:t>включаем ручной тормоз,</a:t>
            </a:r>
          </a:p>
          <a:p>
            <a:r>
              <a:rPr lang="ru-RU" dirty="0"/>
              <a:t>отпускаем сцепление,</a:t>
            </a:r>
          </a:p>
          <a:p>
            <a:r>
              <a:rPr lang="ru-RU" dirty="0"/>
              <a:t>выключаем указатель поворота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2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4372168"/>
            <a:ext cx="7838256" cy="1505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Действия при </a:t>
            </a:r>
            <a:r>
              <a:rPr lang="ru-RU" dirty="0" smtClean="0"/>
              <a:t>выключении двигателя автомобиля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280920" cy="3474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Чтобы коробка сцепления и силовой агрегат не получили повреждения, достаточно воспользоваться данным алгоритмом, сохраняя последовательность действий:</a:t>
            </a:r>
          </a:p>
          <a:p>
            <a:r>
              <a:rPr lang="ru-RU" dirty="0"/>
              <a:t>Найти разрешенное место для парковки и остановиться, выровняв перед этим машину.</a:t>
            </a:r>
          </a:p>
          <a:p>
            <a:r>
              <a:rPr lang="ru-RU" dirty="0"/>
              <a:t>Обратить внимание на положение рукоятки (селектора) передач. На механической КПП перевести в нейтрал; на автоматической КПП – в нейтрал (N) или паркинг (P).</a:t>
            </a:r>
          </a:p>
          <a:p>
            <a:r>
              <a:rPr lang="ru-RU" dirty="0"/>
              <a:t>Поставить автомобиль на ручной тормоз (поднять ручку до упора).</a:t>
            </a:r>
          </a:p>
          <a:p>
            <a:r>
              <a:rPr lang="ru-RU" dirty="0"/>
              <a:t>Выключить фары: ближний свет или габаритные огни.</a:t>
            </a:r>
          </a:p>
          <a:p>
            <a:r>
              <a:rPr lang="ru-RU" dirty="0"/>
              <a:t>Выдержать паузу в 30-60 секунд.</a:t>
            </a:r>
          </a:p>
          <a:p>
            <a:r>
              <a:rPr lang="ru-RU" dirty="0"/>
              <a:t>И только после этого перевести ключ из положения 2 в положение 1, а затем вытащить его из замка зажигания. Если автомобиль запускается кнопкой, то правильно останавливать его надо с помощью аналогичного действия: нажать кнопку.</a:t>
            </a:r>
          </a:p>
          <a:p>
            <a:r>
              <a:rPr lang="ru-RU" dirty="0"/>
              <a:t>Добиться срабатывания рулевого замка, поворачивая руль в любую сторону.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28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279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Georgia</vt:lpstr>
      <vt:lpstr>Times New Roman</vt:lpstr>
      <vt:lpstr>Trebuchet MS</vt:lpstr>
      <vt:lpstr>Воздушный поток</vt:lpstr>
      <vt:lpstr>Тема: «Пуск двигателя, начало движения, переключение передач в восходящем порядке, переключение передач в нисходящем порядке, остановка, выключение двигателя» </vt:lpstr>
      <vt:lpstr>действия при пуске двигателя автомобиля</vt:lpstr>
      <vt:lpstr>Действия при начале движения автомобиля</vt:lpstr>
      <vt:lpstr>Действия при переключении передач в восходящем порядке</vt:lpstr>
      <vt:lpstr>Действия при переключении передач в нисходящем порядке</vt:lpstr>
      <vt:lpstr>Действия при остановке автомобиля</vt:lpstr>
      <vt:lpstr>Действия при выключении двигателя автомобиля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«Пуск двигателя, начало движения, переключение передач в восходящем порядке, переключение передач в нисходящем порядке, остановка, выключение двигателя» </dc:title>
  <dc:creator>Яна</dc:creator>
  <cp:lastModifiedBy>1</cp:lastModifiedBy>
  <cp:revision>8</cp:revision>
  <dcterms:created xsi:type="dcterms:W3CDTF">2020-11-15T15:15:18Z</dcterms:created>
  <dcterms:modified xsi:type="dcterms:W3CDTF">2021-09-28T10:12:59Z</dcterms:modified>
</cp:coreProperties>
</file>