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Тема: </a:t>
            </a:r>
            <a:r>
              <a:rPr lang="ru-RU" b="1" i="1" dirty="0"/>
              <a:t>Посадка, действия органами управления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</a:t>
            </a:r>
            <a:r>
              <a:rPr lang="ru-RU" smtClean="0">
                <a:solidFill>
                  <a:schemeClr val="tx1"/>
                </a:solidFill>
              </a:rPr>
              <a:t>: Галанов </a:t>
            </a:r>
            <a:r>
              <a:rPr lang="ru-RU" dirty="0" smtClean="0">
                <a:solidFill>
                  <a:schemeClr val="tx1"/>
                </a:solidFill>
              </a:rPr>
              <a:t>Андрей Павлович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4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органами управления и контрольно-измерительными приборами учебного транспортного средства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90442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регулировка положения </a:t>
            </a:r>
            <a:r>
              <a:rPr lang="ru-RU" dirty="0" smtClean="0"/>
              <a:t>сиденья и органов управления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69963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Регулировка зеркал </a:t>
            </a:r>
            <a:r>
              <a:rPr lang="ru-RU" dirty="0"/>
              <a:t>заднего вида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256584"/>
          </a:xfrm>
        </p:spPr>
      </p:pic>
    </p:spTree>
    <p:extLst>
      <p:ext uri="{BB962C8B-B14F-4D97-AF65-F5344CB8AC3E}">
        <p14:creationId xmlns:p14="http://schemas.microsoft.com/office/powerpoint/2010/main" val="426368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пристегивание ремнем безопасности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35" y="1600200"/>
            <a:ext cx="6036329" cy="4708525"/>
          </a:xfrm>
        </p:spPr>
      </p:pic>
    </p:spTree>
    <p:extLst>
      <p:ext uri="{BB962C8B-B14F-4D97-AF65-F5344CB8AC3E}">
        <p14:creationId xmlns:p14="http://schemas.microsoft.com/office/powerpoint/2010/main" val="419885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отработка приемов руления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208912" cy="4968552"/>
          </a:xfrm>
        </p:spPr>
      </p:pic>
    </p:spTree>
    <p:extLst>
      <p:ext uri="{BB962C8B-B14F-4D97-AF65-F5344CB8AC3E}">
        <p14:creationId xmlns:p14="http://schemas.microsoft.com/office/powerpoint/2010/main" val="229658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38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Тема: Посадка, действия органами управления</vt:lpstr>
      <vt:lpstr>Ознакомление с органами управления и контрольно-измерительными приборами учебного транспортного средства</vt:lpstr>
      <vt:lpstr>регулировка положения сиденья и органов управления</vt:lpstr>
      <vt:lpstr>Регулировка зеркал заднего вида</vt:lpstr>
      <vt:lpstr>пристегивание ремнем безопасности</vt:lpstr>
      <vt:lpstr>отработка приемов руления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Посадка, действия органами управления</dc:title>
  <dc:creator>Яна</dc:creator>
  <cp:lastModifiedBy>1</cp:lastModifiedBy>
  <cp:revision>8</cp:revision>
  <dcterms:created xsi:type="dcterms:W3CDTF">2020-11-15T15:05:48Z</dcterms:created>
  <dcterms:modified xsi:type="dcterms:W3CDTF">2021-09-28T10:12:25Z</dcterms:modified>
</cp:coreProperties>
</file>