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45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8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99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7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88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84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92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11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60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29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3B8B-970C-4ACD-AA2C-F0617810F80B}" type="datetimeFigureOut">
              <a:rPr lang="ru-RU" smtClean="0"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7CFA9-4C56-48CE-8913-6EC7BFB20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7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Бесплодие и  яловости самок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2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Бесплодие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/>
              <a:t>Бесплодие — биологическое явление выражающееся в нарушении воспроизводства потомства, обуслов­ленное ненормальными условиями существования самок и самцов (погрешности в кормлении, содержании и эксплуатации, неправильное осеменение, болезни полового аппарата и других органов).</a:t>
            </a:r>
            <a:endParaRPr lang="ru-RU" dirty="0"/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4094"/>
            <a:ext cx="5181600" cy="3454400"/>
          </a:xfrm>
        </p:spPr>
      </p:pic>
    </p:spTree>
    <p:extLst>
      <p:ext uri="{BB962C8B-B14F-4D97-AF65-F5344CB8AC3E}">
        <p14:creationId xmlns:p14="http://schemas.microsoft.com/office/powerpoint/2010/main" val="2270405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Бесплодие причиняет громадный ущерб хозяйству, так как обусловливает: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недополучение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приплода;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понижение молоч­ной продуктивности скота;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неокупающиеся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 на кормление и содержание бесплодных (непродуктивных) животных;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затраты на лечение бесплодных животных, на их осеменение.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4094"/>
            <a:ext cx="5181600" cy="3454400"/>
          </a:xfrm>
        </p:spPr>
      </p:pic>
    </p:spTree>
    <p:extLst>
      <p:ext uri="{BB962C8B-B14F-4D97-AF65-F5344CB8AC3E}">
        <p14:creationId xmlns:p14="http://schemas.microsoft.com/office/powerpoint/2010/main" val="213960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животноводстве ущерб, наносимый бесплодием, нередко превы­шает потери, возникающие от всех других заразных и незаразных бо­лезней. Поэтому борьба с бесплодием животных является самой на­сущной задачей сельскохозяйственной науки и практики.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063" y="1957388"/>
            <a:ext cx="5894212" cy="3315494"/>
          </a:xfrm>
        </p:spPr>
      </p:pic>
    </p:spTree>
    <p:extLst>
      <p:ext uri="{BB962C8B-B14F-4D97-AF65-F5344CB8AC3E}">
        <p14:creationId xmlns:p14="http://schemas.microsoft.com/office/powerpoint/2010/main" val="186052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Яловость</a:t>
            </a:r>
            <a:endParaRPr lang="ru-RU" b="1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специалисты подменяют биологическое явление — бес­плодие маточного состава — понятием яловость, расценивая их как равнозначные, что является неправильным.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Биологическое явление—бесплодие и экономическое понятие-яловость характеризуются следующими четырьмя главными разли­чиями.</a:t>
            </a:r>
          </a:p>
          <a:p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635" y="1825625"/>
            <a:ext cx="5739813" cy="3826542"/>
          </a:xfrm>
        </p:spPr>
      </p:pic>
    </p:spTree>
    <p:extLst>
      <p:ext uri="{BB962C8B-B14F-4D97-AF65-F5344CB8AC3E}">
        <p14:creationId xmlns:p14="http://schemas.microsoft.com/office/powerpoint/2010/main" val="279669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Бесплодие—нарушение вос­производительной функции самок или производителей как следствие их непра­вильного кормления, содержания, осе­менения, эксплуатации или болезней половых и других органов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Бесплодное животное— не опло­дотворившееся в течение одного месяца после родов, а молодая самка — в тече­ние одного месяца после достижения физиологической зрелости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Бесплодие—явление биологи­ческое; оно может и должно учитывать­ся на каждый текущий день хозяйст­венного года путем исследования каж­дого животного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Ликвидация бесплодия—полу­чение от каждой самки приплода в срок, необходимый для беременности и после­родового периода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49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Яловость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Яловость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недополучение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припло­да в стаде как следствие невыполнения плана воспроизводства животных, со­ставленного на основании учета плодо­витости маточного поголовья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Яловое животное — не давшее приплода (не родившее) в течение хо­зяйственного года. Яловой называется и молодая самка: телка, ярка, свинка и другие, если от нее запланирован, но не получен приплод на протяжении хозяй­ственного года.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Яловость—понятие экономическое, хозяйственное; ее определяют только по истечении хозяйственного года по запи­сям и инвентаризации.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Ликвидация яловости — выполнение плана прироста поголовья животных, т. е. получение приплода, установленного планом.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813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358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Тема урока: Бесплодие и  яловости самок</vt:lpstr>
      <vt:lpstr>Бесплодие</vt:lpstr>
      <vt:lpstr>Бесплодие причиняет громадный ущерб хозяйству, так как обусловливает: </vt:lpstr>
      <vt:lpstr>Бесплодие</vt:lpstr>
      <vt:lpstr>Яловость</vt:lpstr>
      <vt:lpstr>Бесплодие</vt:lpstr>
      <vt:lpstr>Яловость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Бесплодие и  яловости самок</dc:title>
  <dc:creator>User</dc:creator>
  <cp:lastModifiedBy>User</cp:lastModifiedBy>
  <cp:revision>3</cp:revision>
  <dcterms:created xsi:type="dcterms:W3CDTF">2020-03-07T05:31:42Z</dcterms:created>
  <dcterms:modified xsi:type="dcterms:W3CDTF">2020-03-07T05:54:55Z</dcterms:modified>
</cp:coreProperties>
</file>