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8" y="25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7F70-97D1-4CA2-B9BF-CC327A12257A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6F2-94C9-481D-AD9D-D6EDA9031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390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7F70-97D1-4CA2-B9BF-CC327A12257A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6F2-94C9-481D-AD9D-D6EDA9031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507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7F70-97D1-4CA2-B9BF-CC327A12257A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6F2-94C9-481D-AD9D-D6EDA9031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050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7F70-97D1-4CA2-B9BF-CC327A12257A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6F2-94C9-481D-AD9D-D6EDA9031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803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7F70-97D1-4CA2-B9BF-CC327A12257A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6F2-94C9-481D-AD9D-D6EDA9031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780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7F70-97D1-4CA2-B9BF-CC327A12257A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6F2-94C9-481D-AD9D-D6EDA9031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430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7F70-97D1-4CA2-B9BF-CC327A12257A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6F2-94C9-481D-AD9D-D6EDA9031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490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7F70-97D1-4CA2-B9BF-CC327A12257A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6F2-94C9-481D-AD9D-D6EDA9031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48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7F70-97D1-4CA2-B9BF-CC327A12257A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6F2-94C9-481D-AD9D-D6EDA9031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054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7F70-97D1-4CA2-B9BF-CC327A12257A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6F2-94C9-481D-AD9D-D6EDA9031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49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7F70-97D1-4CA2-B9BF-CC327A12257A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6F2-94C9-481D-AD9D-D6EDA9031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96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7F70-97D1-4CA2-B9BF-CC327A12257A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556F2-94C9-481D-AD9D-D6EDA9031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82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Тема: Санитарно-гигиенические требования к помещениям для сельскохозяйственных животных.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848" y="1842079"/>
            <a:ext cx="6242304" cy="4070502"/>
          </a:xfrm>
        </p:spPr>
      </p:pic>
    </p:spTree>
    <p:extLst>
      <p:ext uri="{BB962C8B-B14F-4D97-AF65-F5344CB8AC3E}">
        <p14:creationId xmlns:p14="http://schemas.microsoft.com/office/powerpoint/2010/main" val="70883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Стадии проектирования.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Составляют рабочий проект на строительство объекта в соот­ветствии с утвержденным заданием на проектирование. Такой проект включает в себя следующие разделы: общую пояснитель­ную записку, генеральный план, технологические и строительные решения, вопросы организации строительства, мероприятия по охране окружающей среды, сметную документацию, паспорт ра­бочего проекта, рабочую документацию.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25625"/>
            <a:ext cx="5794248" cy="3761383"/>
          </a:xfrm>
        </p:spPr>
      </p:pic>
    </p:spTree>
    <p:extLst>
      <p:ext uri="{BB962C8B-B14F-4D97-AF65-F5344CB8AC3E}">
        <p14:creationId xmlns:p14="http://schemas.microsoft.com/office/powerpoint/2010/main" val="401867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Пояснительная записка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i="1" dirty="0"/>
              <a:t>Пояснительная записка</a:t>
            </a:r>
            <a:r>
              <a:rPr lang="ru-RU" dirty="0"/>
              <a:t> состоит из следующих разделов: исход­ные данные для проектирования; характеристика проектной мощ­ности; данные по организации, специализации и кооперированию производства; потребность в топливе, воде, тепловой и электри­ческой энергии, трудовых ресурсах; основные технико-экономи­ческие показатели объекта; сведения по генеральному плану и ин­женерным сетям; общие природоохранные мероприятия. В запис­ке рассматривают архитектурно-строительные и технологические решения, способы механизации технологических процессов, вете­ринарно-санитарные мероприятия.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24808"/>
            <a:ext cx="5181600" cy="2352972"/>
          </a:xfrm>
        </p:spPr>
      </p:pic>
    </p:spTree>
    <p:extLst>
      <p:ext uri="{BB962C8B-B14F-4D97-AF65-F5344CB8AC3E}">
        <p14:creationId xmlns:p14="http://schemas.microsoft.com/office/powerpoint/2010/main" val="357810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Сметная документация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/>
              <a:t>Сметную документацию</a:t>
            </a:r>
            <a:r>
              <a:rPr lang="ru-RU" dirty="0"/>
              <a:t> составляют для определения сметной стоимости проектируемых предприятий и включают в нее: свод­ный сметный расчет, определяющий общую стоимость строитель­ства; сводку затрат; объектные сметы, показывающие стоимость строительства отдельных объектов.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60870"/>
            <a:ext cx="5181600" cy="3880847"/>
          </a:xfrm>
        </p:spPr>
      </p:pic>
    </p:spTree>
    <p:extLst>
      <p:ext uri="{BB962C8B-B14F-4D97-AF65-F5344CB8AC3E}">
        <p14:creationId xmlns:p14="http://schemas.microsoft.com/office/powerpoint/2010/main" val="220633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Сметы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i="1" dirty="0"/>
              <a:t>Сметы</a:t>
            </a:r>
            <a:r>
              <a:rPr lang="ru-RU" dirty="0"/>
              <a:t> составляют по рабочим чертежам, руководствуясь смет­ными нормами и расценками. </a:t>
            </a:r>
            <a:r>
              <a:rPr lang="ru-RU" b="1" i="1" dirty="0"/>
              <a:t>Спецификации на оборудование</a:t>
            </a:r>
            <a:r>
              <a:rPr lang="ru-RU" dirty="0"/>
              <a:t> составляют и оформляют в виде сборника таблиц на все виды выставляемого оборудования, приборы, средства контроля, автоматизации и связи.</a:t>
            </a:r>
          </a:p>
          <a:p>
            <a:r>
              <a:rPr lang="ru-RU" dirty="0"/>
              <a:t>Применяемые типовые проекты должны быть разработаны с учетом топографических, геологических, гидрогеологических, кли­матических и экономических особенностей района строительства.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5264"/>
            <a:ext cx="5181600" cy="2912059"/>
          </a:xfrm>
        </p:spPr>
      </p:pic>
    </p:spTree>
    <p:extLst>
      <p:ext uri="{BB962C8B-B14F-4D97-AF65-F5344CB8AC3E}">
        <p14:creationId xmlns:p14="http://schemas.microsoft.com/office/powerpoint/2010/main" val="143365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Экспертиза проектной документации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b="1" dirty="0"/>
              <a:t>и контроль за качеством строительства</a:t>
            </a:r>
            <a:r>
              <a:rPr lang="ru-RU" b="1" i="1" dirty="0"/>
              <a:t/>
            </a:r>
            <a:br>
              <a:rPr lang="ru-RU" b="1" i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Цель экспертизы - обеспечение высокого технического уровня проектных решений при строгом соблюдении ветеринарно-сани­тарных и зоогигиенических требований, направленных на сохра­нение здоровья и повышение продуктивности животных, защиту, профилактику заразных и незаразных болезней, а также охрану окружающей среды от загрязнения отходами ферм.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3969"/>
            <a:ext cx="5181600" cy="2914650"/>
          </a:xfrm>
        </p:spPr>
      </p:pic>
    </p:spTree>
    <p:extLst>
      <p:ext uri="{BB962C8B-B14F-4D97-AF65-F5344CB8AC3E}">
        <p14:creationId xmlns:p14="http://schemas.microsoft.com/office/powerpoint/2010/main" val="311742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Выбор участка для строительства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Для </a:t>
            </a:r>
            <a:r>
              <a:rPr lang="ru-RU" dirty="0"/>
              <a:t>выбора земельного участка под строительство животновод­ческих предприятий, зданий и сооружений создают комиссию, в которую входят представители заказчика проекта, проектной организации, территориальных и местных органов государствен­ного надзора. В ее состав обязательно включают специалистов зооветеринарной и санитарно-эпидемиологической служб. Ко­миссия составляет акт о выборе площадки для строительства. Вы­бор участка подтверждают технико-экономическими расчетами.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26191"/>
            <a:ext cx="5181600" cy="2550206"/>
          </a:xfrm>
        </p:spPr>
      </p:pic>
    </p:spTree>
    <p:extLst>
      <p:ext uri="{BB962C8B-B14F-4D97-AF65-F5344CB8AC3E}">
        <p14:creationId xmlns:p14="http://schemas.microsoft.com/office/powerpoint/2010/main" val="154523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Генеральный план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i="1" dirty="0"/>
              <a:t>Генеральный план</a:t>
            </a:r>
            <a:r>
              <a:rPr lang="ru-RU" dirty="0"/>
              <a:t> - проектный документ, в котором указаны размеры необходимой территории, всех зданий и сооружений, их размещение, благоустройство территории предприятия, экономи­ческая эффективность общего решения.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32235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Генеральный 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 генеральном плане должны быть предусмотрены основные мероприятия по охране природы от загрязнения сточными водами и производственными отходами ферм (предприятий): очистка сбрасываемых производственных и бытовых стоков, хозяйственно-фекальных сточных вод; удаление, хранение и переработка навоза и мочи с целью ис­пользования их в качестве удобрений; защита атмосферы от производственных выбросов; утилизация, нейтрализация и сжигание хозяйственно-бытовых и производственных отходов.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40" y="1825625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91403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219456"/>
            <a:ext cx="10969752" cy="6345936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/>
              <a:t>Технологические требования:</a:t>
            </a:r>
            <a:r>
              <a:rPr lang="ru-RU" dirty="0"/>
              <a:t> размещение функциональных зон и отдельных зон и зданий с учетом поточности производства; ис­ключение встречных и пересекающихся направлений основных технологических потоков; соблюдение норм технологического проектирования животноводческих объектов.</a:t>
            </a:r>
          </a:p>
          <a:p>
            <a:r>
              <a:rPr lang="ru-RU" b="1" i="1" dirty="0"/>
              <a:t>Транспортные требования</a:t>
            </a:r>
            <a:r>
              <a:rPr lang="ru-RU" dirty="0"/>
              <a:t> заключаются в размещении зданий и сооружений для доставки грузов по кратчайшему направлению.</a:t>
            </a:r>
          </a:p>
          <a:p>
            <a:r>
              <a:rPr lang="ru-RU" b="1" i="1" dirty="0"/>
              <a:t>Экономические требования:</a:t>
            </a:r>
            <a:r>
              <a:rPr lang="ru-RU" dirty="0"/>
              <a:t> учет перспективного развития ком­плекса; рациональное использование территории; уменьшение затрат на строительство; механизация производственных процес­сов; сокращение эксплуатационных расходов.</a:t>
            </a:r>
          </a:p>
          <a:p>
            <a:r>
              <a:rPr lang="ru-RU" b="1" i="1" dirty="0"/>
              <a:t>Инженерно-технические требования:</a:t>
            </a:r>
            <a:r>
              <a:rPr lang="ru-RU" dirty="0"/>
              <a:t> выполнение противопо­жарных норм и правил; учет свойств и качеств грунта; рациональ­ное размещение комплекса в целом и отдельных зданий и соору­жений в зависимости от рельефа участка; учет особенностей при­меняемых средств механизации.</a:t>
            </a:r>
          </a:p>
          <a:p>
            <a:r>
              <a:rPr lang="ru-RU" b="1" i="1" dirty="0"/>
              <a:t>Санитарно-гигиенические и зооветеринарные требования</a:t>
            </a:r>
            <a:r>
              <a:rPr lang="ru-RU" dirty="0"/>
              <a:t> направ­лены на создание оптимальных условий для содержания живот­ных, предотвращения распространения инфекционных и инвази­онных заболеваний. Крупные животноводческие фермы, комп­лексы и птицефабрики относят к предприятиям закрытого типа. Всю территорию ферм и комплексов ограждают плотным или сет­чатым забором, препятствующим проникновению домашних и диких животных, и разделяют на зоны.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04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Зона комплекса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b="1" i="1" dirty="0"/>
              <a:t>Зоной комплекса</a:t>
            </a:r>
            <a:r>
              <a:rPr lang="ru-RU" dirty="0"/>
              <a:t> называют часть его территории, на которой размещены здания и сооружения с общим производственным на­значением, едиными санитарными, зооветеринарными и противо­пожарными характеристиками, уровнем инженерных коммуника­ций и транспортным обслуживанием.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890" y="1928432"/>
            <a:ext cx="5116802" cy="3834606"/>
          </a:xfrm>
        </p:spPr>
      </p:pic>
    </p:spTree>
    <p:extLst>
      <p:ext uri="{BB962C8B-B14F-4D97-AF65-F5344CB8AC3E}">
        <p14:creationId xmlns:p14="http://schemas.microsoft.com/office/powerpoint/2010/main" val="166348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 smtClean="0"/>
              <a:t>Вопросы: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1.1</a:t>
            </a:r>
            <a:r>
              <a:rPr lang="ru-RU" b="1" i="1" dirty="0"/>
              <a:t>. Нормативная база проектирования.</a:t>
            </a:r>
            <a:endParaRPr lang="ru-RU" dirty="0"/>
          </a:p>
          <a:p>
            <a:r>
              <a:rPr lang="ru-RU" b="1" i="1" dirty="0"/>
              <a:t>1.2. Экспертиза проектной документации и контроль за качеством строительства.</a:t>
            </a:r>
            <a:endParaRPr lang="ru-RU" dirty="0"/>
          </a:p>
          <a:p>
            <a:r>
              <a:rPr lang="ru-RU" b="1" i="1" dirty="0"/>
              <a:t>1.3. Выбор участка для строительства.</a:t>
            </a:r>
            <a:endParaRPr lang="ru-RU" dirty="0"/>
          </a:p>
          <a:p>
            <a:r>
              <a:rPr lang="ru-RU" b="1" i="1" dirty="0"/>
              <a:t>1.4. Генеральный план.</a:t>
            </a:r>
            <a:endParaRPr lang="ru-RU" dirty="0"/>
          </a:p>
          <a:p>
            <a:r>
              <a:rPr lang="ru-RU" b="1" i="1" dirty="0"/>
              <a:t>1.5. Строительные материалы.</a:t>
            </a:r>
            <a:endParaRPr lang="ru-RU" dirty="0"/>
          </a:p>
          <a:p>
            <a:r>
              <a:rPr lang="ru-RU" b="1" i="1" dirty="0"/>
              <a:t>1.6. Зоогигиеническая оценка элементов зданий.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22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</a:t>
            </a:r>
            <a:r>
              <a:rPr lang="ru-RU" dirty="0" smtClean="0"/>
              <a:t>ерритория комплекса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Вся территория комплекса поделена на следующие зоны: про­изводственную (для размещения животных, в которой предусмат­ривают объекты ветеринарного и ветеринарно-санитарного назна­чения); хранения и приготовления кормов; хранения и переработ­ки навоза; административно-хозяйственную.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017" y="1825625"/>
            <a:ext cx="5809391" cy="3772699"/>
          </a:xfrm>
        </p:spPr>
      </p:pic>
    </p:spTree>
    <p:extLst>
      <p:ext uri="{BB962C8B-B14F-4D97-AF65-F5344CB8AC3E}">
        <p14:creationId xmlns:p14="http://schemas.microsoft.com/office/powerpoint/2010/main" val="36750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Контрольные вопросы: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</a:t>
            </a:r>
            <a:r>
              <a:rPr lang="ru-RU" dirty="0"/>
              <a:t>. Какие нормативные документы используют при проектировании животноводческих объектов? 2. Какие виды проектов существуют? 3. Какие сведения содержатся в паспорте проекта? 4. Каков состав проекта на строительство зданий и сооружений? 5. Из каких разделов состоит задание на проектирование? 6. Перечислите санитарно-гигиенические требования к участку под строительство животноводческого объекта. 7. Перечислите требования к генплану животноводческого объекта. 8. Перечислите основные свойства строительных материалов. 9. Перечислите основные конструктивные элементы здания. 10. Какие конструктивные решения животноводческих зданий вы знаете?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237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Нормативная база проектирования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При содержании животных в помещениях, не соответствующих зоогигиеническим нормативам, снижаются их продуктивность и резистентность, возможны массовые заболевания, повышается расход кормов и др. Вот почему проектирование, строительство и эксплуатация животноводческих помещений должны базировать­ся не только на технических, но, прежде всего, на биологических и зоогигиенических требованиях.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66672"/>
            <a:ext cx="5181600" cy="3469243"/>
          </a:xfrm>
        </p:spPr>
      </p:pic>
    </p:spTree>
    <p:extLst>
      <p:ext uri="{BB962C8B-B14F-4D97-AF65-F5344CB8AC3E}">
        <p14:creationId xmlns:p14="http://schemas.microsoft.com/office/powerpoint/2010/main" val="238251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Нормативная база проектирования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Животноводческие предприятия, здания и сооружения строят и реконструируют на основе специально разработанных проектов, которые представляют собой комплект технической документа­ции. Проектированием занимаются проектные организации. Заказчик (застройщик) - организация, получившая право строить соответствующее здание на земельном участке. Проектирование во всех строительных организациях ведут с учетом норм и государственных стандартов (ГОСТов) на строи­тельные материалы и изделия.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216" y="2075688"/>
            <a:ext cx="5699760" cy="2161159"/>
          </a:xfrm>
        </p:spPr>
      </p:pic>
    </p:spTree>
    <p:extLst>
      <p:ext uri="{BB962C8B-B14F-4D97-AF65-F5344CB8AC3E}">
        <p14:creationId xmlns:p14="http://schemas.microsoft.com/office/powerpoint/2010/main" val="126740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Нормы проектирования.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Различают </a:t>
            </a:r>
            <a:r>
              <a:rPr lang="ru-RU" dirty="0"/>
              <a:t>нормы технологического и строительного проектирования.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807" y="1975105"/>
            <a:ext cx="6293993" cy="3334948"/>
          </a:xfrm>
        </p:spPr>
      </p:pic>
    </p:spTree>
    <p:extLst>
      <p:ext uri="{BB962C8B-B14F-4D97-AF65-F5344CB8AC3E}">
        <p14:creationId xmlns:p14="http://schemas.microsoft.com/office/powerpoint/2010/main" val="276144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Нормы технологического проектирования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i="1" dirty="0"/>
              <a:t>Нормы технологического проектирования</a:t>
            </a:r>
            <a:r>
              <a:rPr lang="ru-RU" dirty="0"/>
              <a:t> животноводческих предприятий разрабатывают отраслевые научно-исследовательс­кие и проектные институты для каждой отрасли животноводства. Они регламентируют ряд технологических и зоогигиенических требований к системе содержания животных и птицы, размерам и структуре стада; номенклатуре зданий и сооружений; составу по­мещений и конструктивным элементам, оборудованию, средствам механизации; параметрам микроклимата; потребности в ресурсах; режиму работы и т.д.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619" y="1825625"/>
            <a:ext cx="4506628" cy="2999073"/>
          </a:xfrm>
        </p:spPr>
      </p:pic>
    </p:spTree>
    <p:extLst>
      <p:ext uri="{BB962C8B-B14F-4D97-AF65-F5344CB8AC3E}">
        <p14:creationId xmlns:p14="http://schemas.microsoft.com/office/powerpoint/2010/main" val="60491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Нормы строительного проектирования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i="1" dirty="0"/>
              <a:t>Нормы строительного проектирования</a:t>
            </a:r>
            <a:r>
              <a:rPr lang="ru-RU" dirty="0"/>
              <a:t> входят в состав строи­тельных норм и правил (СНиП) и регламентируют строительные требования, предъявляемые к архитектурно-планировочным и конструктивным решениям здания, определяют область примене­ния, параметры и методы расчета строительных конструкций.</a:t>
            </a:r>
          </a:p>
          <a:p>
            <a:r>
              <a:rPr lang="ru-RU" dirty="0"/>
              <a:t>ГОСТы устанавливают технические характеристики и парамет­ры строительных материалов и изделий.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809" y="1909000"/>
            <a:ext cx="4468558" cy="2973738"/>
          </a:xfrm>
        </p:spPr>
      </p:pic>
    </p:spTree>
    <p:extLst>
      <p:ext uri="{BB962C8B-B14F-4D97-AF65-F5344CB8AC3E}">
        <p14:creationId xmlns:p14="http://schemas.microsoft.com/office/powerpoint/2010/main" val="83332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Виды проектов.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По </a:t>
            </a:r>
            <a:r>
              <a:rPr lang="ru-RU" dirty="0"/>
              <a:t>своему назначению и области применения разрабатывают индивидуальные, экспериментальные, повторно применяемые и типовые проекты. </a:t>
            </a:r>
            <a:r>
              <a:rPr lang="ru-RU" b="1" i="1" dirty="0"/>
              <a:t>Индивидуальный проект</a:t>
            </a:r>
            <a:r>
              <a:rPr lang="ru-RU" dirty="0"/>
              <a:t> выполняют только для уникальных объектов. При строительстве одинаковых объектов для первого объекта разрабатывают индивидуальный проект на строительство. Очень часто индивидуальный проект считают экспериментальным. </a:t>
            </a:r>
            <a:r>
              <a:rPr lang="ru-RU" b="1" i="1" dirty="0"/>
              <a:t>Экспериментальный проект</a:t>
            </a:r>
            <a:r>
              <a:rPr lang="ru-RU" dirty="0"/>
              <a:t> разрабатывают в том случае, если необходима проверка новых технических решений непосред­ственно в производственных условиях. При этом используют но­вые технологии содержания животных, системы механизации и автоматизации производственных процессов, строительные реше­ния и др. </a:t>
            </a:r>
            <a:r>
              <a:rPr lang="ru-RU" b="1" i="1" dirty="0"/>
              <a:t>Повторно применяемые проекты</a:t>
            </a:r>
            <a:r>
              <a:rPr lang="ru-RU" dirty="0"/>
              <a:t> - наиболее удачные индивиду­альные проекты</a:t>
            </a:r>
          </a:p>
        </p:txBody>
      </p:sp>
    </p:spTree>
    <p:extLst>
      <p:ext uri="{BB962C8B-B14F-4D97-AF65-F5344CB8AC3E}">
        <p14:creationId xmlns:p14="http://schemas.microsoft.com/office/powerpoint/2010/main" val="382512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Стадии проектирования.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Объекты </a:t>
            </a:r>
            <a:r>
              <a:rPr lang="ru-RU" dirty="0"/>
              <a:t>проектируют в одну или две стадии. </a:t>
            </a:r>
            <a:r>
              <a:rPr lang="ru-RU" b="1" i="1" dirty="0"/>
              <a:t>Проектирование в одну стадию</a:t>
            </a:r>
            <a:r>
              <a:rPr lang="ru-RU" dirty="0"/>
              <a:t> включает в себя использование типовых проектных решений для технически несложных объек­тов. </a:t>
            </a:r>
            <a:r>
              <a:rPr lang="ru-RU" b="1" i="1" dirty="0"/>
              <a:t>Проектирование в две стадии</a:t>
            </a:r>
            <a:r>
              <a:rPr lang="ru-RU" dirty="0"/>
              <a:t> выполняют для особо сложных и крупных предприятий (животноводческие комплексы, птицефаб­рики), строительство которых намечают выполнить поочередно. На первой стадии разрабатывают технико-экономическое обо­снование (ТЭО) с расчетом стоимости строительства, а на вто­рой - рабочую документацию на основе утвержденного ТЭО.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10687"/>
            <a:ext cx="5181600" cy="3381213"/>
          </a:xfrm>
        </p:spPr>
      </p:pic>
    </p:spTree>
    <p:extLst>
      <p:ext uri="{BB962C8B-B14F-4D97-AF65-F5344CB8AC3E}">
        <p14:creationId xmlns:p14="http://schemas.microsoft.com/office/powerpoint/2010/main" val="273751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1243</Words>
  <Application>Microsoft Office PowerPoint</Application>
  <PresentationFormat>Широкоэкранный</PresentationFormat>
  <Paragraphs>51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Тема: Санитарно-гигиенические требования к помещениям для сельскохозяйственных животных.</vt:lpstr>
      <vt:lpstr>Вопросы: </vt:lpstr>
      <vt:lpstr>Нормативная база проектирования</vt:lpstr>
      <vt:lpstr>Нормативная база проектирования</vt:lpstr>
      <vt:lpstr>Нормы проектирования.</vt:lpstr>
      <vt:lpstr>Нормы технологического проектирования</vt:lpstr>
      <vt:lpstr>Нормы строительного проектирования</vt:lpstr>
      <vt:lpstr>Виды проектов.</vt:lpstr>
      <vt:lpstr>Стадии проектирования.</vt:lpstr>
      <vt:lpstr>Стадии проектирования.</vt:lpstr>
      <vt:lpstr>Пояснительная записка</vt:lpstr>
      <vt:lpstr>Сметная документация</vt:lpstr>
      <vt:lpstr>Сметы</vt:lpstr>
      <vt:lpstr>Экспертиза проектной документации и контроль за качеством строительства </vt:lpstr>
      <vt:lpstr>Выбор участка для строительства </vt:lpstr>
      <vt:lpstr>Генеральный план</vt:lpstr>
      <vt:lpstr>Генеральный план</vt:lpstr>
      <vt:lpstr>Презентация PowerPoint</vt:lpstr>
      <vt:lpstr>Зона комплекса</vt:lpstr>
      <vt:lpstr>Территория комплекса</vt:lpstr>
      <vt:lpstr>Контрольные вопросы: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Санитарно-гигиенические требования к помещениям для сельскохозяйственных животных.</dc:title>
  <dc:creator>User</dc:creator>
  <cp:lastModifiedBy>User</cp:lastModifiedBy>
  <cp:revision>4</cp:revision>
  <dcterms:created xsi:type="dcterms:W3CDTF">2020-09-03T18:25:01Z</dcterms:created>
  <dcterms:modified xsi:type="dcterms:W3CDTF">2020-09-04T07:11:08Z</dcterms:modified>
</cp:coreProperties>
</file>