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50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4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67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89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39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54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850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15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1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86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2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44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2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32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A0D05B-F99B-4FF4-B109-8B0F26100D05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3206FC-8CF2-4DD0-8382-FDBE24038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4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20998" y="3983395"/>
            <a:ext cx="6815669" cy="1515533"/>
          </a:xfrm>
        </p:spPr>
        <p:txBody>
          <a:bodyPr/>
          <a:lstStyle/>
          <a:p>
            <a:r>
              <a:rPr lang="ru-RU" dirty="0"/>
              <a:t>Профилактика заболеваний, связанных с нарушением порядка и техники кормления.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4000" b="1" dirty="0"/>
              <a:t>Правильное и рациональное кормление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000" b="1" dirty="0"/>
              <a:t>Профилактика заболеваний, связанных с нарушением порядка и техники кормления.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7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14672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Заболевания животных, прямо или косвенно связанные с кормлением, можно условно свести в следующие группы: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) заболевания, вызванные попаданием в организм с кормами различных возбудителей болезней;</a:t>
            </a:r>
          </a:p>
          <a:p>
            <a:r>
              <a:rPr lang="ru-RU" dirty="0"/>
              <a:t>2) заболевания, появившиеся в результате скармливании недоброкачественных кормов;</a:t>
            </a:r>
          </a:p>
          <a:p>
            <a:r>
              <a:rPr lang="ru-RU" dirty="0"/>
              <a:t>3) заболевания, вызванные неполноценностью кормов и нерациональностью состава кормовых рационов;</a:t>
            </a:r>
          </a:p>
          <a:p>
            <a:r>
              <a:rPr lang="ru-RU" dirty="0"/>
              <a:t>4) заболевания, появлению которых способствуют нарушения порядка и техники кормления.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4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ПРОФИЛАКТИКА ЗАБОЛЕВАНИЙ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Через </a:t>
            </a:r>
            <a:r>
              <a:rPr lang="ru-RU" sz="3200" dirty="0"/>
              <a:t>корма могут передаваться такие инфекционные заболевания, как сибирская язва, эмфизематозный карбун­кул, туберкулез, </a:t>
            </a:r>
            <a:r>
              <a:rPr lang="ru-RU" sz="3200" dirty="0" err="1"/>
              <a:t>паратуберкулез</a:t>
            </a:r>
            <a:r>
              <a:rPr lang="ru-RU" sz="3200" dirty="0"/>
              <a:t>, бруцеллез, ящур, сап, мыт, инфекционная анемия лошадей, паратифозный аборт кобыл, чума и рожа свиней, паратифы и некоторые другие.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0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12843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Чтобы корма не загрязнялись возбудителями различных заболеваний, необходимо: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) быстро выделять и тщательно изолировать больных животных;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охранять сенокосы от захода на них животных;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не допускать животных к местам хранения кормов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4) поддерживать чистоту и порядок в местах хранения кормов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5) не перевозить корма на тех же повозках, что и навоз, кожу, шерсть, кости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6) регулярно очищать .и мыть кормушки.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9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97280"/>
            <a:ext cx="9601195" cy="4778588"/>
          </a:xfrm>
        </p:spPr>
        <p:txBody>
          <a:bodyPr/>
          <a:lstStyle/>
          <a:p>
            <a:r>
              <a:rPr lang="ru-RU" sz="3600" dirty="0"/>
              <a:t>Молоко и продукты его переработки, получаемые от коров, больных туберкулезом, бруцеллезом, лептоспирозом и маститами, можно скармливать животным (молод­няку, свиньям) только после соответствующей обработки — пастеризации (нагревание до 65—80° в течение 30 минут с последующим быстрым охлаждением).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7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0432" y="850392"/>
            <a:ext cx="9726165" cy="5025476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Правильный режим кормления способствует повышению устойчивости организма животных к различным инфек­ционным и инвазионным заболеваниям и предотвращает нарушение обмена веществ.</a:t>
            </a:r>
          </a:p>
          <a:p>
            <a:r>
              <a:rPr lang="ru-RU" sz="3200" dirty="0"/>
              <a:t>В профилактике заболеваний, кроме полноценности рационов и бесперебойного кормления, особую важность приобретает также удовлетворение полной потребности животных в перевариваемом протеине, минеральных веществах и витаминах.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8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3200" b="1" dirty="0" smtClean="0"/>
              <a:t>Правильное </a:t>
            </a:r>
            <a:r>
              <a:rPr lang="ru-RU" sz="3200" b="1" dirty="0"/>
              <a:t>и рациональное кормление – это?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dirty="0"/>
              <a:t>Как происходит профилактика заболеваний, связанных с нарушением порядка и техники кормления?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9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344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Профилактика заболеваний, связанных с нарушением порядка и техники кормления.</vt:lpstr>
      <vt:lpstr>Вопросы:</vt:lpstr>
      <vt:lpstr>Заболевания животных, прямо или косвенно связанные с кормлением, можно условно свести в следующие группы: </vt:lpstr>
      <vt:lpstr>ПРОФИЛАКТИКА ЗАБОЛЕВАНИЙ </vt:lpstr>
      <vt:lpstr>Чтобы корма не загрязнялись возбудителями различных заболеваний, необходимо: </vt:lpstr>
      <vt:lpstr>Презентация PowerPoint</vt:lpstr>
      <vt:lpstr>Презентация PowerPoint</vt:lpstr>
      <vt:lpstr>Контрольные вопросы: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заболеваний, связанных с нарушением порядка и техники кормления.</dc:title>
  <dc:creator>User</dc:creator>
  <cp:lastModifiedBy>User</cp:lastModifiedBy>
  <cp:revision>3</cp:revision>
  <dcterms:created xsi:type="dcterms:W3CDTF">2020-10-14T05:42:29Z</dcterms:created>
  <dcterms:modified xsi:type="dcterms:W3CDTF">2020-10-14T06:57:01Z</dcterms:modified>
</cp:coreProperties>
</file>