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75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18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7217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28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0663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802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381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1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2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30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9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7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10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66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36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93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08CA7-CEAB-4FE9-B225-957853E1ED06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4B64E2-A4A4-45E0-80F9-1FBC75D89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86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6285" y="2404531"/>
            <a:ext cx="7766936" cy="1646302"/>
          </a:xfrm>
        </p:spPr>
        <p:txBody>
          <a:bodyPr/>
          <a:lstStyle/>
          <a:p>
            <a:r>
              <a:rPr lang="ru-RU" dirty="0"/>
              <a:t>Понятие о дезинфекции, дезинсекции и дератизации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3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Дезинфекция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Под дезинфекцией принято понимать комплекс мероприятий, направленных на уничтожение возбудителей различных инфекционных заболеваний и токсинов во внешней среде. В зависимости от ситуации различают несколько видов дезинфекции.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55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дезинфекции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Профилактическая </a:t>
            </a:r>
            <a:r>
              <a:rPr lang="ru-RU" dirty="0"/>
              <a:t>- такая дезинфекция в основном направлена на то, что бы не допустить появления заразных заболеваний и должна проводиться на регулярной основе. Обычно дезинфекция этого вида проводится в местах массового скопления людей, в особенности детей, по причине высокой подверженности молодого организма воздействию различных вирусов и вредоносных бактерий.</a:t>
            </a:r>
          </a:p>
          <a:p>
            <a:pPr lvl="0"/>
            <a:r>
              <a:rPr lang="ru-RU" dirty="0"/>
              <a:t>Текущая - дезинфекция такого типа должна проводиться с целью ограничения распространения инфекции из уже возникшего очага заболевания. Её задача - не допустить широкого распространения.</a:t>
            </a:r>
          </a:p>
          <a:p>
            <a:pPr lvl="0"/>
            <a:r>
              <a:rPr lang="ru-RU" dirty="0"/>
              <a:t>Заключительная - этот вид дезинфекции подразумевает под собой полное освобождение дезинфицируемого помещения от возбудителей инфекции и должна проводиться после удаления источника вируса - после выздоровления объекта, его госпитализации или смерти.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11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Дезинсексия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/>
              <a:t>Дезинсексия</a:t>
            </a:r>
            <a:r>
              <a:rPr lang="ru-RU" sz="2800" b="1" dirty="0"/>
              <a:t> (уничтожение насекомых)</a:t>
            </a:r>
            <a:r>
              <a:rPr lang="ru-RU" sz="2800" dirty="0"/>
              <a:t>. Под дезинсекцией понимают один из видов обеззараживания, представляющий собой уничтожение насекомых, способных переносить различные инфекции, с помощью специальных химических средств, путем воздействия горячей воды с паром или с помощью биологических средств.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0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дезинсекции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Полное истребление - применение спецсредств, смертельных для насекомых, против которых направлена дезинсекция.</a:t>
            </a:r>
          </a:p>
          <a:p>
            <a:pPr lvl="0"/>
            <a:r>
              <a:rPr lang="ru-RU" dirty="0"/>
              <a:t>Профилактическая дезинсекция - применение средств, которые создают неблагоприятные условия для развития и распространения на </a:t>
            </a:r>
            <a:r>
              <a:rPr lang="ru-RU" dirty="0" err="1"/>
              <a:t>дезинсецируемой</a:t>
            </a:r>
            <a:r>
              <a:rPr lang="ru-RU" dirty="0"/>
              <a:t> территории вредных насекомых - тараканов, клопов, вшей и т.д. Профилактика заключается в соблюдении чистоты в доме, применении защитных сеток на окнах и дверях и недопущении попадания вредных насекомых в помещение.</a:t>
            </a:r>
          </a:p>
          <a:p>
            <a:r>
              <a:rPr lang="ru-RU" dirty="0"/>
              <a:t>Так же, помимо основных видов можно выявить и несколько различных методов дезинсекции.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7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Дератизация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Дератизация (уничтожение крыс)</a:t>
            </a:r>
            <a:r>
              <a:rPr lang="ru-RU" sz="2400" dirty="0"/>
              <a:t> - комплекс мер по уничтожению различных видов грызунов (мышей, крыс, полевок и др.). Процедура дератизации довольно опасна и должна проводиться специально подготовленным человеком, при соблюдении комплекса мер безопасности. При неумелом обращении можно не только избавиться от крыс, но и нанести непоправимый вред здоровью человека и домашним животным.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4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виды дератизации: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Профилактическая </a:t>
            </a:r>
            <a:r>
              <a:rPr lang="ru-RU" dirty="0"/>
              <a:t>дератизация – комплекс мер, которые направлены на устранение </a:t>
            </a:r>
            <a:r>
              <a:rPr lang="ru-RU" dirty="0" err="1"/>
              <a:t>благориятных</a:t>
            </a:r>
            <a:r>
              <a:rPr lang="ru-RU" dirty="0"/>
              <a:t> условий для появления различных видов грызунов. К этому виду дератизации относится, например, перекрытие доступа грызунов к местам, подходящим для устройства нор или перекрытие доступа к пище.</a:t>
            </a:r>
          </a:p>
          <a:p>
            <a:pPr lvl="0"/>
            <a:r>
              <a:rPr lang="ru-RU" dirty="0"/>
              <a:t>Истребительная дератизация – меры, которые принимаются в случае, когда грызуны уже появились в помещении и направленные на полное их уничтожение и принятие мер для этого.</a:t>
            </a:r>
          </a:p>
          <a:p>
            <a:r>
              <a:rPr lang="ru-RU" dirty="0"/>
              <a:t>Дератизация может осуществляться разными способами, обычно используют один из трех нижеперечисленных способов дератизации.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9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 smtClean="0"/>
              <a:t>Какие </a:t>
            </a:r>
            <a:r>
              <a:rPr lang="ru-RU" b="1" dirty="0"/>
              <a:t>виды дезинфекции, вы знаете?</a:t>
            </a:r>
          </a:p>
          <a:p>
            <a:pPr lvl="0"/>
            <a:r>
              <a:rPr lang="ru-RU" b="1" dirty="0"/>
              <a:t>Перечислите методы дезинфекции</a:t>
            </a:r>
          </a:p>
          <a:p>
            <a:pPr lvl="0"/>
            <a:r>
              <a:rPr lang="ru-RU" b="1" dirty="0"/>
              <a:t>Что такое дезинсекция ?</a:t>
            </a:r>
          </a:p>
          <a:p>
            <a:pPr lvl="0"/>
            <a:r>
              <a:rPr lang="ru-RU" b="1" dirty="0"/>
              <a:t>Какие виды дезинсекции, вы знаете?</a:t>
            </a:r>
          </a:p>
          <a:p>
            <a:pPr lvl="0"/>
            <a:r>
              <a:rPr lang="ru-RU" b="1" dirty="0"/>
              <a:t>Перечислите методы дезинсекции</a:t>
            </a:r>
          </a:p>
          <a:p>
            <a:pPr lvl="0"/>
            <a:r>
              <a:rPr lang="ru-RU" b="1" dirty="0"/>
              <a:t>Что такое дератизация ?</a:t>
            </a:r>
          </a:p>
          <a:p>
            <a:pPr lvl="0"/>
            <a:r>
              <a:rPr lang="ru-RU" b="1" dirty="0"/>
              <a:t>Назовите основные виды дератизации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4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245</TotalTime>
  <Words>378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Понятие о дезинфекции, дезинсекции и дератизации</vt:lpstr>
      <vt:lpstr>Дезинфекция</vt:lpstr>
      <vt:lpstr>Виды дезинфекции </vt:lpstr>
      <vt:lpstr>Дезинсексия</vt:lpstr>
      <vt:lpstr>Виды дезинсекции </vt:lpstr>
      <vt:lpstr>Дератизация</vt:lpstr>
      <vt:lpstr>Основные виды дератизации: </vt:lpstr>
      <vt:lpstr>Контрольные вопросы: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о дезинфекции, дезинсекции и дератизации</dc:title>
  <dc:creator>User</dc:creator>
  <cp:lastModifiedBy>User</cp:lastModifiedBy>
  <cp:revision>5</cp:revision>
  <dcterms:created xsi:type="dcterms:W3CDTF">2020-10-21T05:15:25Z</dcterms:created>
  <dcterms:modified xsi:type="dcterms:W3CDTF">2020-10-21T09:20:53Z</dcterms:modified>
</cp:coreProperties>
</file>