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5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5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5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4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8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8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3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4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6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9C1C-4C50-4C79-BFD0-8DCD7E2A3BA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39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99C1C-4C50-4C79-BFD0-8DCD7E2A3BAC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02D0F-EA42-4199-A0F0-4E68F5077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основа общей профилактики болезней. История развития зоогигиены.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14" y="2330990"/>
            <a:ext cx="5715571" cy="4283332"/>
          </a:xfrm>
        </p:spPr>
      </p:pic>
    </p:spTree>
    <p:extLst>
      <p:ext uri="{BB962C8B-B14F-4D97-AF65-F5344CB8AC3E}">
        <p14:creationId xmlns:p14="http://schemas.microsoft.com/office/powerpoint/2010/main" val="3626639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зоогигиены: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изучение факторов и условий внешней среды, закономерности влияния на организм животных экологических (природных и антропогенных) условий: климат, микроклимат, почва, растительность, корма, вода, воздух, помещения, технология содержания) и проведение их экспертной оценки;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научно-практическое обоснование оптимальных и предельно допустимых параметров окружающей среды и разработка гигиенических нормативов, норм и правил, мероприятий, способов и средств устранения и ослабления неблагоприятных влияний окружающей среды целесообразными приемами выращивания, содержания, кормления, поения, ухода за животными и их эксплуатации;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разработка проектных заданий, подбор методов и средств санитарной техники для создания жизнеобеспечивающих и технологических систем: микроклимата, удаления и хранения навоза, водоснабжения и поения, раздачи кормов и кормления и др.;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обеспечение сохранности природной среды и ее оздоровление за счет внедрения зоогигиенических нормативов и ветеринарно-санитарных правил в практику животноводства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зоогигиены).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85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зоогигиены с другими науками.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Гигиена, как профилактическая отрасль знаний, тесно связана с многими ветеринарными дисциплинами: эпизоотологией, паразитологией, микробиологией , физиологией и патофизиологией, биохимией, терапией, хирургией, анатомией и др., а также с сельскохозяйственными зоотехническими, экономическими, организационными, инженерными, строительными, медицинскими дисциплинами, физикой и химией, и конечно же экологией.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17" y="1825625"/>
            <a:ext cx="4241482" cy="4027520"/>
          </a:xfrm>
        </p:spPr>
      </p:pic>
    </p:spTree>
    <p:extLst>
      <p:ext uri="{BB962C8B-B14F-4D97-AF65-F5344CB8AC3E}">
        <p14:creationId xmlns:p14="http://schemas.microsoft.com/office/powerpoint/2010/main" val="144035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проектирование или реконструкцию животноводческого помещения (фермы, комплекса): физика - химия —дезинфекция и дератизация, эпизоотология, ветеринарная санитария и паразитология, физика и химия и др.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68" y="2020823"/>
            <a:ext cx="5989108" cy="2695099"/>
          </a:xfrm>
        </p:spPr>
      </p:pic>
    </p:spTree>
    <p:extLst>
      <p:ext uri="{BB962C8B-B14F-4D97-AF65-F5344CB8AC3E}">
        <p14:creationId xmlns:p14="http://schemas.microsoft.com/office/powerpoint/2010/main" val="243516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2.Зоогигиена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основа общей профилактики.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 по сути является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философской основой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ветеринарной медицины, теоретическую основу ее составляют положения: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диалектическом единстве и взаимосвязи организма и среды его обитания;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единстве нормы и патологии как лабильных форм приспособительных реакций в условиях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филогенеза, целостной реакции организма на различные воздействия.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6816"/>
            <a:ext cx="5357917" cy="3632486"/>
          </a:xfrm>
        </p:spPr>
      </p:pic>
    </p:spTree>
    <p:extLst>
      <p:ext uri="{BB962C8B-B14F-4D97-AF65-F5344CB8AC3E}">
        <p14:creationId xmlns:p14="http://schemas.microsoft.com/office/powerpoint/2010/main" val="2652005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факторы окружающей среды в различных сочетаниях и с различной силой воздействуют на животных. Умеренные воздействия полезны, сильные - являются стресс-факторами: микроклиматические (температура, шум), технологические, транспортные, биологические (инфекция, инвазия), кормовые, экспериментальные, психические.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19" y="1901952"/>
            <a:ext cx="5242989" cy="3495326"/>
          </a:xfrm>
        </p:spPr>
      </p:pic>
    </p:spTree>
    <p:extLst>
      <p:ext uri="{BB962C8B-B14F-4D97-AF65-F5344CB8AC3E}">
        <p14:creationId xmlns:p14="http://schemas.microsoft.com/office/powerpoint/2010/main" val="67565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Гигиену животных рассматривают как практическую физиологию, физиологию животных в конкретных условиях содержания.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зоогигиены положен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охраны здоровья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животных,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называемый в гуманитарной медицине — "не повреди".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"здоровье животных" — такое состояние организма животных, когда функции его органов и систем уравновешены с внешней средой и между собой (отсутствуют какие-либо патологические состояния).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2" y="2012818"/>
            <a:ext cx="5181600" cy="2824807"/>
          </a:xfrm>
        </p:spPr>
      </p:pic>
    </p:spTree>
    <p:extLst>
      <p:ext uri="{BB962C8B-B14F-4D97-AF65-F5344CB8AC3E}">
        <p14:creationId xmlns:p14="http://schemas.microsoft.com/office/powerpoint/2010/main" val="2880755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Ветеринарная гигиена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Ветеринарная гигиена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мероприятий, направленная на создание условий, исключающих заболевания животных, обеспечивающих их высокую продуктивность и качество продукции, ветеринарно-экологическое благополучие ферм и окружающей среды.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6" y="1999647"/>
            <a:ext cx="5181600" cy="2906014"/>
          </a:xfrm>
        </p:spPr>
      </p:pic>
    </p:spTree>
    <p:extLst>
      <p:ext uri="{BB962C8B-B14F-4D97-AF65-F5344CB8AC3E}">
        <p14:creationId xmlns:p14="http://schemas.microsoft.com/office/powerpoint/2010/main" val="314170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Ветеринарная санитария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Ветеринарная санитария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совокупность практических мероприятий технического и иного характера, направленного на конкретное осуществление требований ветеринарной гигиены. Сложно разделить их.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25" y="1907920"/>
            <a:ext cx="5203127" cy="3468751"/>
          </a:xfrm>
        </p:spPr>
      </p:pic>
    </p:spTree>
    <p:extLst>
      <p:ext uri="{BB962C8B-B14F-4D97-AF65-F5344CB8AC3E}">
        <p14:creationId xmlns:p14="http://schemas.microsoft.com/office/powerpoint/2010/main" val="288257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08" y="365125"/>
            <a:ext cx="108325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Методы исследования, применяемые в зоогигиене.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гигиене применяются специфические методы - их четыре.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Метод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санитарного обследования и описания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для изучения окружающей среды: территорий ферм, животноводческих помещений и объектов, пастбищ, лагерей,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водоисточников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систем водоснабжения, условий заготовки, хранения, приготовления и раздачи кормов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39" y="1825625"/>
            <a:ext cx="2877322" cy="4351338"/>
          </a:xfrm>
        </p:spPr>
      </p:pic>
    </p:spTree>
    <p:extLst>
      <p:ext uri="{BB962C8B-B14F-4D97-AF65-F5344CB8AC3E}">
        <p14:creationId xmlns:p14="http://schemas.microsoft.com/office/powerpoint/2010/main" val="3847654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Метод клинико-физиологических наблюдений.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функциональных сдвигов в организме подопытных и контрольных животных под влиянием различных условий содержания, кормления и эксплуатации их. Используют гигиенические, зоотехнические, клинические, физиологические и токсикологические методы.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5161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лекции: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Основные понятия зоогигиены и её задачи.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Зоогигиена - основа общей профилактики. Объекты изучения зоогигиены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Связь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зоогигиены с другими науками.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Методы исследования, применяемые в зоогигиене.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История развития, достижения и проблемы зоогигиены.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197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Метод гигиенического эксперимента.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влияния заданных параметров факторов окружающей среды на организм животных с целью обоснования оптимальных и предельно допустимых гигиенических параметров, правил и требований в животноводстве. Используются: зоотехнические, физиологические, биохимические, физические, биофизические, бактериологические, токсикологические, клинические, гистоморфологические, методы исследования.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44" y="1943561"/>
            <a:ext cx="5181600" cy="3457098"/>
          </a:xfrm>
        </p:spPr>
      </p:pic>
    </p:spTree>
    <p:extLst>
      <p:ext uri="{BB962C8B-B14F-4D97-AF65-F5344CB8AC3E}">
        <p14:creationId xmlns:p14="http://schemas.microsoft.com/office/powerpoint/2010/main" val="413547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Санитарно-статистический метод.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показателей состояния животноводства в зависимости от природно-климатических и хозяйственно-экономических условий содержания, кормления и ухода. Применяют методы и приемы математической статистики и математического моделирования.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8" y="1825625"/>
            <a:ext cx="3806190" cy="3806190"/>
          </a:xfrm>
        </p:spPr>
      </p:pic>
    </p:spTree>
    <p:extLst>
      <p:ext uri="{BB962C8B-B14F-4D97-AF65-F5344CB8AC3E}">
        <p14:creationId xmlns:p14="http://schemas.microsoft.com/office/powerpoint/2010/main" val="4235753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История развития, достижения и проблемы зоогигиены.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письменный источник с гигиеническими сведениями - ассирийский папирус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Кагуна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(6000 лет до н. э - это 8000 лет тому назад).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72" y="1690688"/>
            <a:ext cx="3708654" cy="3955898"/>
          </a:xfrm>
        </p:spPr>
      </p:pic>
    </p:spTree>
    <p:extLst>
      <p:ext uri="{BB962C8B-B14F-4D97-AF65-F5344CB8AC3E}">
        <p14:creationId xmlns:p14="http://schemas.microsoft.com/office/powerpoint/2010/main" val="323966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трудах основоположника научной медицины Гиппократа (460-377 гг. до н.э.): "О здоровом образе жизни", "О воздухе, воде и местностях" - суть гигиены. Зоогигиена преподавалась в арабских университетах, это положительно отразилось на выведении арабской породы лошадей и развитии мериносового овцеводства в Испании, затем Англии.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690688"/>
            <a:ext cx="3899725" cy="4604841"/>
          </a:xfrm>
        </p:spPr>
      </p:pic>
    </p:spTree>
    <p:extLst>
      <p:ext uri="{BB962C8B-B14F-4D97-AF65-F5344CB8AC3E}">
        <p14:creationId xmlns:p14="http://schemas.microsoft.com/office/powerpoint/2010/main" val="4150091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гигиенические положения появились в конце 17- начале 18 века. В указе "О торговле пищевыми продуктами" говорилось, чтобы "...торгующие съестными припасами носили белый мундир и наблюдали бы всем чистоту...", а-также "...тех, кто будет убивать скот не в указанном месте, бить принародно батогами, пока из них "зловонье" не потечет...". Язык корявый, а мысль свежа, и радикально и педагогично.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04" y="1690688"/>
            <a:ext cx="5221143" cy="3495326"/>
          </a:xfrm>
        </p:spPr>
      </p:pic>
    </p:spTree>
    <p:extLst>
      <p:ext uri="{BB962C8B-B14F-4D97-AF65-F5344CB8AC3E}">
        <p14:creationId xmlns:p14="http://schemas.microsoft.com/office/powerpoint/2010/main" val="1151163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5048" y="169068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2-ой половине 18 века был издан ряд переводных и отечественных руководств по животноводству, где освещались и вопросы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гигигиены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(А.Т.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М.И. Ливанов, Г.И.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Кутепов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И.В. Лавров, И.В.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Городницкий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Ундриц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Ходецкий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В.И. Всеволодов и др.).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2" y="1825625"/>
            <a:ext cx="4935283" cy="3698573"/>
          </a:xfrm>
        </p:spPr>
      </p:pic>
    </p:spTree>
    <p:extLst>
      <p:ext uri="{BB962C8B-B14F-4D97-AF65-F5344CB8AC3E}">
        <p14:creationId xmlns:p14="http://schemas.microsoft.com/office/powerpoint/2010/main" val="2276739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19 века в Европе и в 1886 г. в России было издано руководство Кармин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Даммана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"Гигиена сельскохозяйственных животных" – более 1000 страниц.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04" y="1767009"/>
            <a:ext cx="2946463" cy="4468569"/>
          </a:xfrm>
        </p:spPr>
      </p:pic>
    </p:spTree>
    <p:extLst>
      <p:ext uri="{BB962C8B-B14F-4D97-AF65-F5344CB8AC3E}">
        <p14:creationId xmlns:p14="http://schemas.microsoft.com/office/powerpoint/2010/main" val="3611308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в стране вышли зоотехнические руководства И.П. Попова, Г.И. Светлова, Н.П.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Чирвинского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рассмотрением и вопросов гигиены.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48" y="1614003"/>
            <a:ext cx="3282696" cy="3755404"/>
          </a:xfrm>
        </p:spPr>
      </p:pic>
      <p:sp>
        <p:nvSpPr>
          <p:cNvPr id="6" name="Прямоугольник 5"/>
          <p:cNvSpPr/>
          <p:nvPr/>
        </p:nvSpPr>
        <p:spPr>
          <a:xfrm>
            <a:off x="7344530" y="5603486"/>
            <a:ext cx="3418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Петрович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Чирвинский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691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зоогигиены: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тепло-,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газовыделение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животных;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нормы микроклимата для ОНТП;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основной принцип промышленных технологий: принцип "все занято — все свободно";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изучены влияние освещения, УФ- и ИК- лучей,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аэроионизации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нормативы санитарного качества кормов, воды и многие другие вопросы.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08" y="1825625"/>
            <a:ext cx="4151376" cy="4151376"/>
          </a:xfrm>
        </p:spPr>
      </p:pic>
    </p:spTree>
    <p:extLst>
      <p:ext uri="{BB962C8B-B14F-4D97-AF65-F5344CB8AC3E}">
        <p14:creationId xmlns:p14="http://schemas.microsoft.com/office/powerpoint/2010/main" val="1916744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самоконтроля: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сельскохозяйственных животных (зоогигиена) – это?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изучает зоогигиена?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материальные факторы природной среды (экологические)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История развития, достижения и проблемы зоогигиены.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75" y="1892808"/>
            <a:ext cx="5520357" cy="3680238"/>
          </a:xfrm>
        </p:spPr>
      </p:pic>
    </p:spTree>
    <p:extLst>
      <p:ext uri="{BB962C8B-B14F-4D97-AF65-F5344CB8AC3E}">
        <p14:creationId xmlns:p14="http://schemas.microsoft.com/office/powerpoint/2010/main" val="4359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зоогигиены и ее задачи</a:t>
            </a:r>
            <a:r>
              <a:rPr lang="ru-RU" b="1" dirty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сельскохозяйственных животных (зоогигиена) — наука об охране и укреплении здоровья животных рациональными приемами содержания, кормления, выращивания и ухода, при которых животные проявляют высокую устойчивость к болезням и дают максимальную продуктивность, обусловленную наследственностью.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97" y="1920240"/>
            <a:ext cx="4591347" cy="3443510"/>
          </a:xfrm>
        </p:spPr>
      </p:pic>
    </p:spTree>
    <p:extLst>
      <p:ext uri="{BB962C8B-B14F-4D97-AF65-F5344CB8AC3E}">
        <p14:creationId xmlns:p14="http://schemas.microsoft.com/office/powerpoint/2010/main" val="222828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изучает зоогигиена?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зоогигиены являются состояние животных и окружающей среды в их взаимосвязи.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81" y="1825625"/>
            <a:ext cx="5528643" cy="3685762"/>
          </a:xfrm>
        </p:spPr>
      </p:pic>
    </p:spTree>
    <p:extLst>
      <p:ext uri="{BB962C8B-B14F-4D97-AF65-F5344CB8AC3E}">
        <p14:creationId xmlns:p14="http://schemas.microsoft.com/office/powerpoint/2010/main" val="80201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животных обладает высокими генетическими задатками, продуктивным потенциалом, но: реализация далеко не полная. Почему?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животного находится под воздействием множества факторов. Что это за факторы?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25" y="1929384"/>
            <a:ext cx="5510835" cy="3444272"/>
          </a:xfrm>
        </p:spPr>
      </p:pic>
    </p:spTree>
    <p:extLst>
      <p:ext uri="{BB962C8B-B14F-4D97-AF65-F5344CB8AC3E}">
        <p14:creationId xmlns:p14="http://schemas.microsoft.com/office/powerpoint/2010/main" val="307432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естественные экологические (природные факторы среды);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антропогенные (вызванные деятельностью человека).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62" y="1825625"/>
            <a:ext cx="5138938" cy="3614198"/>
          </a:xfrm>
        </p:spPr>
      </p:pic>
    </p:spTree>
    <p:extLst>
      <p:ext uri="{BB962C8B-B14F-4D97-AF65-F5344CB8AC3E}">
        <p14:creationId xmlns:p14="http://schemas.microsoft.com/office/powerpoint/2010/main" val="154536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факторы природной среды (экологические):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физические (энергетические - свет, звук, термические (тепло или холод), атмосферное давление, магнитные и электрические явления (молнии, аэроионы)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химические (вещественные- состав почвы, кормов, воды, сырья строительных материалов);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биологические (биоценозы, паразитоценозы, инфекции, инвазии).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6" y="1825625"/>
            <a:ext cx="4842129" cy="3621912"/>
          </a:xfrm>
        </p:spPr>
      </p:pic>
    </p:spTree>
    <p:extLst>
      <p:ext uri="{BB962C8B-B14F-4D97-AF65-F5344CB8AC3E}">
        <p14:creationId xmlns:p14="http://schemas.microsoft.com/office/powerpoint/2010/main" val="304913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природе: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абиотические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(неживые);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биотические (живые);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трофические (питательные).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1957915"/>
            <a:ext cx="5181600" cy="3336950"/>
          </a:xfrm>
        </p:spPr>
      </p:pic>
    </p:spTree>
    <p:extLst>
      <p:ext uri="{BB962C8B-B14F-4D97-AF65-F5344CB8AC3E}">
        <p14:creationId xmlns:p14="http://schemas.microsoft.com/office/powerpoint/2010/main" val="329728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Зоогигиена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факторы в различных сочетаниях и с различной силой воздействуют на животных. Что и как необходимо сделать для того, чтобы животные были здоровые и высокопродуктивные?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69" y="1956816"/>
            <a:ext cx="4585792" cy="3623342"/>
          </a:xfrm>
        </p:spPr>
      </p:pic>
    </p:spTree>
    <p:extLst>
      <p:ext uri="{BB962C8B-B14F-4D97-AF65-F5344CB8AC3E}">
        <p14:creationId xmlns:p14="http://schemas.microsoft.com/office/powerpoint/2010/main" val="2881608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1244</Words>
  <Application>Microsoft Office PowerPoint</Application>
  <PresentationFormat>Широкоэкранный</PresentationFormat>
  <Paragraphs>81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 Тема урока:  Зоогигиена – основа общей профилактики болезней. История развития зоогигиены.</vt:lpstr>
      <vt:lpstr>Вопросы лекции:</vt:lpstr>
      <vt:lpstr>Основные понятия зоогигиены и ее задачи. </vt:lpstr>
      <vt:lpstr>Что изучает зоогигиена?</vt:lpstr>
      <vt:lpstr>Зоогигиена</vt:lpstr>
      <vt:lpstr>Факторы:</vt:lpstr>
      <vt:lpstr>Материальные факторы природной среды (экологические):  </vt:lpstr>
      <vt:lpstr>По природе:  </vt:lpstr>
      <vt:lpstr>Зоогигиена</vt:lpstr>
      <vt:lpstr>Задачи зоогигиены:  </vt:lpstr>
      <vt:lpstr>Связь зоогигиены с другими науками. </vt:lpstr>
      <vt:lpstr>Пример:</vt:lpstr>
      <vt:lpstr>2.Зоогигиена — основа общей профилактики.</vt:lpstr>
      <vt:lpstr>Зоогигиена</vt:lpstr>
      <vt:lpstr>Зоогигиена</vt:lpstr>
      <vt:lpstr>Ветеринарная гигиена</vt:lpstr>
      <vt:lpstr>Ветеринарная санитария</vt:lpstr>
      <vt:lpstr> 3. Методы исследования, применяемые в зоогигиене.  </vt:lpstr>
      <vt:lpstr>2. Метод клинико-физиологических наблюдений.  </vt:lpstr>
      <vt:lpstr>3. Метод гигиенического эксперимента.  </vt:lpstr>
      <vt:lpstr>4. Санитарно-статистический метод.  </vt:lpstr>
      <vt:lpstr> 4. История развития, достижения и проблемы зоогигиены.  </vt:lpstr>
      <vt:lpstr>Зоогигиена</vt:lpstr>
      <vt:lpstr>Зоогигиена</vt:lpstr>
      <vt:lpstr>Зоогигиена</vt:lpstr>
      <vt:lpstr>Зоогигиена</vt:lpstr>
      <vt:lpstr>Зоогигиена</vt:lpstr>
      <vt:lpstr>Достижения зоогигиены:  </vt:lpstr>
      <vt:lpstr>Вопросы для самоконтроля: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 урока:  Зоогигиена – основа общей профилактики болезней. История развития зоогигиены.</dc:title>
  <dc:creator>User</dc:creator>
  <cp:lastModifiedBy>User</cp:lastModifiedBy>
  <cp:revision>8</cp:revision>
  <dcterms:created xsi:type="dcterms:W3CDTF">2020-09-01T08:17:58Z</dcterms:created>
  <dcterms:modified xsi:type="dcterms:W3CDTF">2021-01-22T06:45:34Z</dcterms:modified>
</cp:coreProperties>
</file>