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6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8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6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9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3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4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2967-105E-4734-A718-6039E70C7DA5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сновы зоотехнии».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1" y="1825625"/>
            <a:ext cx="6102857" cy="4351338"/>
          </a:xfrm>
        </p:spPr>
      </p:pic>
    </p:spTree>
    <p:extLst>
      <p:ext uri="{BB962C8B-B14F-4D97-AF65-F5344CB8AC3E}">
        <p14:creationId xmlns:p14="http://schemas.microsoft.com/office/powerpoint/2010/main" val="26502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общей зоотехнии - изучение и разработка общих принципов и методов воздействия человека на животных организм на основе познания биологических и хозяйственных особенностей, свойственных домашним животным всех основных видов и пород. Общая зоотехния в свою очередь распадается на кормление, разведение и зоогигиену.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0213"/>
            <a:ext cx="5181600" cy="3322161"/>
          </a:xfrm>
        </p:spPr>
      </p:pic>
    </p:spTree>
    <p:extLst>
      <p:ext uri="{BB962C8B-B14F-4D97-AF65-F5344CB8AC3E}">
        <p14:creationId xmlns:p14="http://schemas.microsoft.com/office/powerpoint/2010/main" val="27015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зоотехния призвана изучать и разрабатывать приемы ведения и технологии различных отраслей животноводства (скотоводство, коневодство, свиноводство, овцеводство, птицеводство, кролиководство, пчеловодство и др.) учетом специфики сельскохозяйственных животных отдельных видов и пород и применительно к конкретным природным условиям.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1650"/>
            <a:ext cx="5181600" cy="3439287"/>
          </a:xfrm>
        </p:spPr>
      </p:pic>
    </p:spTree>
    <p:extLst>
      <p:ext uri="{BB962C8B-B14F-4D97-AF65-F5344CB8AC3E}">
        <p14:creationId xmlns:p14="http://schemas.microsoft.com/office/powerpoint/2010/main" val="100391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сельскохозяйственных животных раньше называли заводским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скотозаводческим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искусством, теперь называют селекцией животных или теорией племенного дела.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91000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разведение животных может быть определено как учение о качественном улучшении существующих и создании новых пород, типов, линий, кроссов, гибридов, пригодных для современной прогрессивной технологии.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9983"/>
            <a:ext cx="5181600" cy="2522621"/>
          </a:xfrm>
        </p:spPr>
      </p:pic>
    </p:spTree>
    <p:extLst>
      <p:ext uri="{BB962C8B-B14F-4D97-AF65-F5344CB8AC3E}">
        <p14:creationId xmlns:p14="http://schemas.microsoft.com/office/powerpoint/2010/main" val="284509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интенсификации животноводства в современных условиях - переход к оптимизации кормления животных, совершенствование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-племенной работы и внедрение ресурсосберегающих, эффективных технологий производства.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0119"/>
            <a:ext cx="5181600" cy="3562350"/>
          </a:xfrm>
        </p:spPr>
      </p:pic>
    </p:spTree>
    <p:extLst>
      <p:ext uri="{BB962C8B-B14F-4D97-AF65-F5344CB8AC3E}">
        <p14:creationId xmlns:p14="http://schemas.microsoft.com/office/powerpoint/2010/main" val="245142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содержания курса Основы зоотехнии» сельскохозяйственных животных является рассмотрение созданных в течение длительного времени и проверенных практикой методов совершенствования продуктивных и племенных качеств животных.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0031"/>
            <a:ext cx="5181600" cy="3442525"/>
          </a:xfrm>
        </p:spPr>
      </p:pic>
    </p:spTree>
    <p:extLst>
      <p:ext uri="{BB962C8B-B14F-4D97-AF65-F5344CB8AC3E}">
        <p14:creationId xmlns:p14="http://schemas.microsoft.com/office/powerpoint/2010/main" val="98736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отбор лучших животных путем их комплексной оценки, подбор маток и производителей для спаривания, направленное выращивание молодняка и рациональное использование взрослых животных.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1680"/>
            <a:ext cx="5181600" cy="2899228"/>
          </a:xfrm>
        </p:spPr>
      </p:pic>
    </p:spTree>
    <p:extLst>
      <p:ext uri="{BB962C8B-B14F-4D97-AF65-F5344CB8AC3E}">
        <p14:creationId xmlns:p14="http://schemas.microsoft.com/office/powerpoint/2010/main" val="278315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задачу курса « Основы зоотехнии» входит изучение таких вопросов, как индивидуальное развитие животных (учение об онтогенезе), экстерьер, интерьер и конституция, продуктивность и ее учет, оценка племенных животных по качеству потомства, учение о породе, методах разведения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477294"/>
            <a:ext cx="4514850" cy="3048000"/>
          </a:xfrm>
        </p:spPr>
      </p:pic>
    </p:spTree>
    <p:extLst>
      <p:ext uri="{BB962C8B-B14F-4D97-AF65-F5344CB8AC3E}">
        <p14:creationId xmlns:p14="http://schemas.microsoft.com/office/powerpoint/2010/main" val="162507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0" y="1825625"/>
            <a:ext cx="6553219" cy="4351338"/>
          </a:xfrm>
        </p:spPr>
      </p:pic>
    </p:spTree>
    <p:extLst>
      <p:ext uri="{BB962C8B-B14F-4D97-AF65-F5344CB8AC3E}">
        <p14:creationId xmlns:p14="http://schemas.microsoft.com/office/powerpoint/2010/main" val="308909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отраслью сельскохозяйственного производства, оно обеспечивает население высокоценными продуктами питания (мясо, молоко, яйца, животные жиры, мед и др.), а промышленность - сырьем (шерсть, кожа, меха, овчины, смушки, волос, щетина, пух, перо), ценными удобрениями (навоз, птичий помет).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6818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базой животноводства России является зоотехния - наука о производстве продуктов животноводства путем разведения, выращивания и рационального использования домашних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1042"/>
            <a:ext cx="5181600" cy="2600503"/>
          </a:xfrm>
        </p:spPr>
      </p:pic>
    </p:spTree>
    <p:extLst>
      <p:ext uri="{BB962C8B-B14F-4D97-AF65-F5344CB8AC3E}">
        <p14:creationId xmlns:p14="http://schemas.microsoft.com/office/powerpoint/2010/main" val="342797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«зоотехния» появился впервые в 1848 году. Он предложен французским ученым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Бодеманом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Ж., который определил зоотехнию как «науку технологии живых машин». В нашей стране специальность «Зоотехния» появилась в 1919 году по предложению ведущих ученых в области животноводства - П.Н. Кулешова, М.Ф. Иванова, Е.А. Богданова, Е.Ф.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Лискуна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том же году в стране был создан первый в мире зоотехнический институт.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412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312617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Зоотехния тесно связана с экономическими (экономика, маркетинг, организация сельского хозяйства), биологическими (генетика, физиология, ветеринария, биотехнология, зоогигиена, зоология) дисциплинами.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17" y="1825625"/>
            <a:ext cx="3286166" cy="4351338"/>
          </a:xfrm>
        </p:spPr>
      </p:pic>
    </p:spTree>
    <p:extLst>
      <p:ext uri="{BB962C8B-B14F-4D97-AF65-F5344CB8AC3E}">
        <p14:creationId xmlns:p14="http://schemas.microsoft.com/office/powerpoint/2010/main" val="17627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помогла зоотехникам осмыслить многие сложные вопросы наследования хозяйственно-полезных признаков, теоретически обосновать подбор пар, различную сочетаемость генотипов при подборе, разобраться в биологической сущности родственного спаривания и гетерозиса, разработать методы объективной оценки эффективности различных форм отбора, прогнозировать результаты селекции, создать методы оценки наследственных свойств производителей по качеству потомства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23" y="1892808"/>
            <a:ext cx="3971053" cy="2762282"/>
          </a:xfrm>
        </p:spPr>
      </p:pic>
    </p:spTree>
    <p:extLst>
      <p:ext uri="{BB962C8B-B14F-4D97-AF65-F5344CB8AC3E}">
        <p14:creationId xmlns:p14="http://schemas.microsoft.com/office/powerpoint/2010/main" val="221837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интенсификации животноводства зоотехническая наука решает ряд конкретных задач: разработка новых и совершенствование существующих методов повышения продуктивности животных всех видов, снижение себестоимости и улучшение качества продуктов животноводства. Увеличение производства продуктов животноводства должно идти с одновременным улучшением их качества.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2294"/>
            <a:ext cx="5181600" cy="4318000"/>
          </a:xfrm>
        </p:spPr>
      </p:pic>
    </p:spTree>
    <p:extLst>
      <p:ext uri="{BB962C8B-B14F-4D97-AF65-F5344CB8AC3E}">
        <p14:creationId xmlns:p14="http://schemas.microsoft.com/office/powerpoint/2010/main" val="130519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задачами являются увеличение плодовитости, крепости конституции, повышение приспособленности сельскохозяйственных животных к новым технологиям, устойчивости к заболеваниям и неблагоприятным факторам внешней среды, продление срока использования, повышение рентабельности отрасли путем внедрения новых интенсивных технологий производства продуктов животноводства, лучшего использования корма и его более высокой оплаты продукцией.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15733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Зоотехния - наука производственная. Делится на два больших раздела: общую зоотехнию и частную зоотехнию.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313523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678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Тема урока:  Значение учебной дисциплины  «Основы зоотехнии».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Значение учебной дисциплины  «Основы зоотехнии».</dc:title>
  <dc:creator>User</dc:creator>
  <cp:lastModifiedBy>User</cp:lastModifiedBy>
  <cp:revision>3</cp:revision>
  <dcterms:created xsi:type="dcterms:W3CDTF">2020-08-30T18:19:25Z</dcterms:created>
  <dcterms:modified xsi:type="dcterms:W3CDTF">2020-08-30T18:38:35Z</dcterms:modified>
</cp:coreProperties>
</file>