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7" r:id="rId3"/>
    <p:sldId id="268" r:id="rId4"/>
    <p:sldId id="269" r:id="rId5"/>
    <p:sldId id="257" r:id="rId6"/>
    <p:sldId id="266" r:id="rId7"/>
    <p:sldId id="258" r:id="rId8"/>
    <p:sldId id="259" r:id="rId9"/>
    <p:sldId id="260" r:id="rId10"/>
    <p:sldId id="265" r:id="rId11"/>
    <p:sldId id="261" r:id="rId12"/>
    <p:sldId id="264" r:id="rId13"/>
    <p:sldId id="263" r:id="rId14"/>
    <p:sldId id="262" r:id="rId15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4D8F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B301B821-A1FF-4177-AEE7-76D212191A09}" styleName="Средний стиль 1 —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63" d="100"/>
          <a:sy n="63" d="100"/>
        </p:scale>
        <p:origin x="540" y="-18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Лист1!$A$2:$A$5</c:f>
              <c:strCache>
                <c:ptCount val="4"/>
                <c:pt idx="0">
                  <c:v>Категория 1</c:v>
                </c:pt>
                <c:pt idx="1">
                  <c:v>Категория 2</c:v>
                </c:pt>
                <c:pt idx="2">
                  <c:v>Категория 3</c:v>
                </c:pt>
                <c:pt idx="3">
                  <c:v>Категория 4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5DA-4D42-A729-1FCCB8C8541E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Ряд 2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Лист1!$A$2:$A$5</c:f>
              <c:strCache>
                <c:ptCount val="4"/>
                <c:pt idx="0">
                  <c:v>Категория 1</c:v>
                </c:pt>
                <c:pt idx="1">
                  <c:v>Категория 2</c:v>
                </c:pt>
                <c:pt idx="2">
                  <c:v>Категория 3</c:v>
                </c:pt>
                <c:pt idx="3">
                  <c:v>Категория 4</c:v>
                </c:pt>
              </c:strCache>
            </c:strRef>
          </c:cat>
          <c:val>
            <c:numRef>
              <c:f>Лист1!$C$2:$C$5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45DA-4D42-A729-1FCCB8C8541E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Ряд 3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Лист1!$A$2:$A$5</c:f>
              <c:strCache>
                <c:ptCount val="4"/>
                <c:pt idx="0">
                  <c:v>Категория 1</c:v>
                </c:pt>
                <c:pt idx="1">
                  <c:v>Категория 2</c:v>
                </c:pt>
                <c:pt idx="2">
                  <c:v>Категория 3</c:v>
                </c:pt>
                <c:pt idx="3">
                  <c:v>Категория 4</c:v>
                </c:pt>
              </c:strCache>
            </c:strRef>
          </c:cat>
          <c:val>
            <c:numRef>
              <c:f>Лист1!$D$2:$D$5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45DA-4D42-A729-1FCCB8C8541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12936736"/>
        <c:axId val="112930912"/>
      </c:barChart>
      <c:catAx>
        <c:axId val="11293673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12930912"/>
        <c:crosses val="autoZero"/>
        <c:auto val="1"/>
        <c:lblAlgn val="ctr"/>
        <c:lblOffset val="100"/>
        <c:noMultiLvlLbl val="0"/>
      </c:catAx>
      <c:valAx>
        <c:axId val="11293091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1293673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1AF572B-1776-4C62-ABA6-11249F8DEE9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31274" y="495894"/>
            <a:ext cx="7805821" cy="2387600"/>
          </a:xfrm>
        </p:spPr>
        <p:txBody>
          <a:bodyPr anchor="b"/>
          <a:lstStyle>
            <a:lvl1pPr algn="ctr">
              <a:defRPr sz="6000" b="1">
                <a:solidFill>
                  <a:schemeClr val="accent1"/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F39A5479-32F7-40D5-AEAA-86AD2F2CF32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558548" y="2531662"/>
            <a:ext cx="5633452" cy="4345805"/>
          </a:xfrm>
          <a:prstGeom prst="rect">
            <a:avLst/>
          </a:prstGeom>
        </p:spPr>
      </p:pic>
      <p:sp>
        <p:nvSpPr>
          <p:cNvPr id="9" name="Блок-схема: подготовка 8">
            <a:extLst>
              <a:ext uri="{FF2B5EF4-FFF2-40B4-BE49-F238E27FC236}">
                <a16:creationId xmlns:a16="http://schemas.microsoft.com/office/drawing/2014/main" id="{E3C34BD0-1739-4B50-B134-8638CC270C9A}"/>
              </a:ext>
            </a:extLst>
          </p:cNvPr>
          <p:cNvSpPr/>
          <p:nvPr userDrawn="1"/>
        </p:nvSpPr>
        <p:spPr>
          <a:xfrm rot="2913810">
            <a:off x="-527302" y="4390960"/>
            <a:ext cx="4256654" cy="3746927"/>
          </a:xfrm>
          <a:custGeom>
            <a:avLst/>
            <a:gdLst>
              <a:gd name="connsiteX0" fmla="*/ 0 w 10000"/>
              <a:gd name="connsiteY0" fmla="*/ 5000 h 10000"/>
              <a:gd name="connsiteX1" fmla="*/ 2000 w 10000"/>
              <a:gd name="connsiteY1" fmla="*/ 0 h 10000"/>
              <a:gd name="connsiteX2" fmla="*/ 8000 w 10000"/>
              <a:gd name="connsiteY2" fmla="*/ 0 h 10000"/>
              <a:gd name="connsiteX3" fmla="*/ 10000 w 10000"/>
              <a:gd name="connsiteY3" fmla="*/ 5000 h 10000"/>
              <a:gd name="connsiteX4" fmla="*/ 8000 w 10000"/>
              <a:gd name="connsiteY4" fmla="*/ 10000 h 10000"/>
              <a:gd name="connsiteX5" fmla="*/ 2000 w 10000"/>
              <a:gd name="connsiteY5" fmla="*/ 10000 h 10000"/>
              <a:gd name="connsiteX6" fmla="*/ 0 w 10000"/>
              <a:gd name="connsiteY6" fmla="*/ 5000 h 10000"/>
              <a:gd name="connsiteX0" fmla="*/ 0 w 10000"/>
              <a:gd name="connsiteY0" fmla="*/ 5624 h 10624"/>
              <a:gd name="connsiteX1" fmla="*/ 2000 w 10000"/>
              <a:gd name="connsiteY1" fmla="*/ 624 h 10624"/>
              <a:gd name="connsiteX2" fmla="*/ 8000 w 10000"/>
              <a:gd name="connsiteY2" fmla="*/ 624 h 10624"/>
              <a:gd name="connsiteX3" fmla="*/ 10000 w 10000"/>
              <a:gd name="connsiteY3" fmla="*/ 5624 h 10624"/>
              <a:gd name="connsiteX4" fmla="*/ 8000 w 10000"/>
              <a:gd name="connsiteY4" fmla="*/ 10624 h 10624"/>
              <a:gd name="connsiteX5" fmla="*/ 2000 w 10000"/>
              <a:gd name="connsiteY5" fmla="*/ 10624 h 10624"/>
              <a:gd name="connsiteX6" fmla="*/ 0 w 10000"/>
              <a:gd name="connsiteY6" fmla="*/ 5624 h 10624"/>
              <a:gd name="connsiteX0" fmla="*/ 0 w 10000"/>
              <a:gd name="connsiteY0" fmla="*/ 5624 h 10624"/>
              <a:gd name="connsiteX1" fmla="*/ 2000 w 10000"/>
              <a:gd name="connsiteY1" fmla="*/ 624 h 10624"/>
              <a:gd name="connsiteX2" fmla="*/ 8000 w 10000"/>
              <a:gd name="connsiteY2" fmla="*/ 624 h 10624"/>
              <a:gd name="connsiteX3" fmla="*/ 10000 w 10000"/>
              <a:gd name="connsiteY3" fmla="*/ 5624 h 10624"/>
              <a:gd name="connsiteX4" fmla="*/ 8000 w 10000"/>
              <a:gd name="connsiteY4" fmla="*/ 10624 h 10624"/>
              <a:gd name="connsiteX5" fmla="*/ 2000 w 10000"/>
              <a:gd name="connsiteY5" fmla="*/ 10624 h 10624"/>
              <a:gd name="connsiteX6" fmla="*/ 0 w 10000"/>
              <a:gd name="connsiteY6" fmla="*/ 5624 h 10624"/>
              <a:gd name="connsiteX0" fmla="*/ 0 w 10000"/>
              <a:gd name="connsiteY0" fmla="*/ 5624 h 11248"/>
              <a:gd name="connsiteX1" fmla="*/ 2000 w 10000"/>
              <a:gd name="connsiteY1" fmla="*/ 624 h 11248"/>
              <a:gd name="connsiteX2" fmla="*/ 8000 w 10000"/>
              <a:gd name="connsiteY2" fmla="*/ 624 h 11248"/>
              <a:gd name="connsiteX3" fmla="*/ 10000 w 10000"/>
              <a:gd name="connsiteY3" fmla="*/ 5624 h 11248"/>
              <a:gd name="connsiteX4" fmla="*/ 8000 w 10000"/>
              <a:gd name="connsiteY4" fmla="*/ 10624 h 11248"/>
              <a:gd name="connsiteX5" fmla="*/ 2000 w 10000"/>
              <a:gd name="connsiteY5" fmla="*/ 10624 h 11248"/>
              <a:gd name="connsiteX6" fmla="*/ 0 w 10000"/>
              <a:gd name="connsiteY6" fmla="*/ 5624 h 11248"/>
              <a:gd name="connsiteX0" fmla="*/ 0 w 10000"/>
              <a:gd name="connsiteY0" fmla="*/ 5624 h 11248"/>
              <a:gd name="connsiteX1" fmla="*/ 2000 w 10000"/>
              <a:gd name="connsiteY1" fmla="*/ 624 h 11248"/>
              <a:gd name="connsiteX2" fmla="*/ 8000 w 10000"/>
              <a:gd name="connsiteY2" fmla="*/ 624 h 11248"/>
              <a:gd name="connsiteX3" fmla="*/ 10000 w 10000"/>
              <a:gd name="connsiteY3" fmla="*/ 5624 h 11248"/>
              <a:gd name="connsiteX4" fmla="*/ 8000 w 10000"/>
              <a:gd name="connsiteY4" fmla="*/ 10624 h 11248"/>
              <a:gd name="connsiteX5" fmla="*/ 2000 w 10000"/>
              <a:gd name="connsiteY5" fmla="*/ 10624 h 11248"/>
              <a:gd name="connsiteX6" fmla="*/ 0 w 10000"/>
              <a:gd name="connsiteY6" fmla="*/ 5624 h 11248"/>
              <a:gd name="connsiteX0" fmla="*/ 0 w 10177"/>
              <a:gd name="connsiteY0" fmla="*/ 5624 h 11248"/>
              <a:gd name="connsiteX1" fmla="*/ 2000 w 10177"/>
              <a:gd name="connsiteY1" fmla="*/ 624 h 11248"/>
              <a:gd name="connsiteX2" fmla="*/ 8000 w 10177"/>
              <a:gd name="connsiteY2" fmla="*/ 624 h 11248"/>
              <a:gd name="connsiteX3" fmla="*/ 10000 w 10177"/>
              <a:gd name="connsiteY3" fmla="*/ 5624 h 11248"/>
              <a:gd name="connsiteX4" fmla="*/ 8000 w 10177"/>
              <a:gd name="connsiteY4" fmla="*/ 10624 h 11248"/>
              <a:gd name="connsiteX5" fmla="*/ 2000 w 10177"/>
              <a:gd name="connsiteY5" fmla="*/ 10624 h 11248"/>
              <a:gd name="connsiteX6" fmla="*/ 0 w 10177"/>
              <a:gd name="connsiteY6" fmla="*/ 5624 h 11248"/>
              <a:gd name="connsiteX0" fmla="*/ 0 w 10177"/>
              <a:gd name="connsiteY0" fmla="*/ 5962 h 11586"/>
              <a:gd name="connsiteX1" fmla="*/ 2000 w 10177"/>
              <a:gd name="connsiteY1" fmla="*/ 962 h 11586"/>
              <a:gd name="connsiteX2" fmla="*/ 8000 w 10177"/>
              <a:gd name="connsiteY2" fmla="*/ 962 h 11586"/>
              <a:gd name="connsiteX3" fmla="*/ 10000 w 10177"/>
              <a:gd name="connsiteY3" fmla="*/ 5962 h 11586"/>
              <a:gd name="connsiteX4" fmla="*/ 8000 w 10177"/>
              <a:gd name="connsiteY4" fmla="*/ 10962 h 11586"/>
              <a:gd name="connsiteX5" fmla="*/ 2000 w 10177"/>
              <a:gd name="connsiteY5" fmla="*/ 10962 h 11586"/>
              <a:gd name="connsiteX6" fmla="*/ 0 w 10177"/>
              <a:gd name="connsiteY6" fmla="*/ 5962 h 11586"/>
              <a:gd name="connsiteX0" fmla="*/ 0 w 10177"/>
              <a:gd name="connsiteY0" fmla="*/ 6106 h 11730"/>
              <a:gd name="connsiteX1" fmla="*/ 2000 w 10177"/>
              <a:gd name="connsiteY1" fmla="*/ 1106 h 11730"/>
              <a:gd name="connsiteX2" fmla="*/ 8000 w 10177"/>
              <a:gd name="connsiteY2" fmla="*/ 1106 h 11730"/>
              <a:gd name="connsiteX3" fmla="*/ 10000 w 10177"/>
              <a:gd name="connsiteY3" fmla="*/ 6106 h 11730"/>
              <a:gd name="connsiteX4" fmla="*/ 8000 w 10177"/>
              <a:gd name="connsiteY4" fmla="*/ 11106 h 11730"/>
              <a:gd name="connsiteX5" fmla="*/ 2000 w 10177"/>
              <a:gd name="connsiteY5" fmla="*/ 11106 h 11730"/>
              <a:gd name="connsiteX6" fmla="*/ 0 w 10177"/>
              <a:gd name="connsiteY6" fmla="*/ 6106 h 11730"/>
              <a:gd name="connsiteX0" fmla="*/ 0 w 13283"/>
              <a:gd name="connsiteY0" fmla="*/ 5461 h 11278"/>
              <a:gd name="connsiteX1" fmla="*/ 2000 w 13283"/>
              <a:gd name="connsiteY1" fmla="*/ 461 h 11278"/>
              <a:gd name="connsiteX2" fmla="*/ 8000 w 13283"/>
              <a:gd name="connsiteY2" fmla="*/ 461 h 11278"/>
              <a:gd name="connsiteX3" fmla="*/ 13209 w 13283"/>
              <a:gd name="connsiteY3" fmla="*/ 2549 h 11278"/>
              <a:gd name="connsiteX4" fmla="*/ 8000 w 13283"/>
              <a:gd name="connsiteY4" fmla="*/ 10461 h 11278"/>
              <a:gd name="connsiteX5" fmla="*/ 2000 w 13283"/>
              <a:gd name="connsiteY5" fmla="*/ 10461 h 11278"/>
              <a:gd name="connsiteX6" fmla="*/ 0 w 13283"/>
              <a:gd name="connsiteY6" fmla="*/ 5461 h 11278"/>
              <a:gd name="connsiteX0" fmla="*/ 1 w 13284"/>
              <a:gd name="connsiteY0" fmla="*/ 5030 h 10847"/>
              <a:gd name="connsiteX1" fmla="*/ 1780 w 13284"/>
              <a:gd name="connsiteY1" fmla="*/ 1181 h 10847"/>
              <a:gd name="connsiteX2" fmla="*/ 8001 w 13284"/>
              <a:gd name="connsiteY2" fmla="*/ 30 h 10847"/>
              <a:gd name="connsiteX3" fmla="*/ 13210 w 13284"/>
              <a:gd name="connsiteY3" fmla="*/ 2118 h 10847"/>
              <a:gd name="connsiteX4" fmla="*/ 8001 w 13284"/>
              <a:gd name="connsiteY4" fmla="*/ 10030 h 10847"/>
              <a:gd name="connsiteX5" fmla="*/ 2001 w 13284"/>
              <a:gd name="connsiteY5" fmla="*/ 10030 h 10847"/>
              <a:gd name="connsiteX6" fmla="*/ 1 w 13284"/>
              <a:gd name="connsiteY6" fmla="*/ 5030 h 10847"/>
              <a:gd name="connsiteX0" fmla="*/ 1 w 13216"/>
              <a:gd name="connsiteY0" fmla="*/ 5030 h 10033"/>
              <a:gd name="connsiteX1" fmla="*/ 1780 w 13216"/>
              <a:gd name="connsiteY1" fmla="*/ 1181 h 10033"/>
              <a:gd name="connsiteX2" fmla="*/ 8001 w 13216"/>
              <a:gd name="connsiteY2" fmla="*/ 30 h 10033"/>
              <a:gd name="connsiteX3" fmla="*/ 13210 w 13216"/>
              <a:gd name="connsiteY3" fmla="*/ 2118 h 10033"/>
              <a:gd name="connsiteX4" fmla="*/ 6960 w 13216"/>
              <a:gd name="connsiteY4" fmla="*/ 5720 h 10033"/>
              <a:gd name="connsiteX5" fmla="*/ 2001 w 13216"/>
              <a:gd name="connsiteY5" fmla="*/ 10030 h 10033"/>
              <a:gd name="connsiteX6" fmla="*/ 1 w 13216"/>
              <a:gd name="connsiteY6" fmla="*/ 5030 h 10033"/>
              <a:gd name="connsiteX0" fmla="*/ 1 w 9384"/>
              <a:gd name="connsiteY0" fmla="*/ 5009 h 10012"/>
              <a:gd name="connsiteX1" fmla="*/ 1780 w 9384"/>
              <a:gd name="connsiteY1" fmla="*/ 1160 h 10012"/>
              <a:gd name="connsiteX2" fmla="*/ 8001 w 9384"/>
              <a:gd name="connsiteY2" fmla="*/ 9 h 10012"/>
              <a:gd name="connsiteX3" fmla="*/ 9336 w 9384"/>
              <a:gd name="connsiteY3" fmla="*/ 1591 h 10012"/>
              <a:gd name="connsiteX4" fmla="*/ 6960 w 9384"/>
              <a:gd name="connsiteY4" fmla="*/ 5699 h 10012"/>
              <a:gd name="connsiteX5" fmla="*/ 2001 w 9384"/>
              <a:gd name="connsiteY5" fmla="*/ 10009 h 10012"/>
              <a:gd name="connsiteX6" fmla="*/ 1 w 9384"/>
              <a:gd name="connsiteY6" fmla="*/ 5009 h 10012"/>
              <a:gd name="connsiteX0" fmla="*/ 2 w 10071"/>
              <a:gd name="connsiteY0" fmla="*/ 5003 h 10106"/>
              <a:gd name="connsiteX1" fmla="*/ 1898 w 10071"/>
              <a:gd name="connsiteY1" fmla="*/ 1159 h 10106"/>
              <a:gd name="connsiteX2" fmla="*/ 8527 w 10071"/>
              <a:gd name="connsiteY2" fmla="*/ 9 h 10106"/>
              <a:gd name="connsiteX3" fmla="*/ 9950 w 10071"/>
              <a:gd name="connsiteY3" fmla="*/ 1589 h 10106"/>
              <a:gd name="connsiteX4" fmla="*/ 6352 w 10071"/>
              <a:gd name="connsiteY4" fmla="*/ 7894 h 10106"/>
              <a:gd name="connsiteX5" fmla="*/ 2133 w 10071"/>
              <a:gd name="connsiteY5" fmla="*/ 9997 h 10106"/>
              <a:gd name="connsiteX6" fmla="*/ 2 w 10071"/>
              <a:gd name="connsiteY6" fmla="*/ 5003 h 10106"/>
              <a:gd name="connsiteX0" fmla="*/ 52 w 10086"/>
              <a:gd name="connsiteY0" fmla="*/ 5542 h 10645"/>
              <a:gd name="connsiteX1" fmla="*/ 4241 w 10086"/>
              <a:gd name="connsiteY1" fmla="*/ 395 h 10645"/>
              <a:gd name="connsiteX2" fmla="*/ 8577 w 10086"/>
              <a:gd name="connsiteY2" fmla="*/ 548 h 10645"/>
              <a:gd name="connsiteX3" fmla="*/ 10000 w 10086"/>
              <a:gd name="connsiteY3" fmla="*/ 2128 h 10645"/>
              <a:gd name="connsiteX4" fmla="*/ 6402 w 10086"/>
              <a:gd name="connsiteY4" fmla="*/ 8433 h 10645"/>
              <a:gd name="connsiteX5" fmla="*/ 2183 w 10086"/>
              <a:gd name="connsiteY5" fmla="*/ 10536 h 10645"/>
              <a:gd name="connsiteX6" fmla="*/ 52 w 10086"/>
              <a:gd name="connsiteY6" fmla="*/ 5542 h 106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086" h="10645">
                <a:moveTo>
                  <a:pt x="52" y="5542"/>
                </a:moveTo>
                <a:cubicBezTo>
                  <a:pt x="395" y="3852"/>
                  <a:pt x="2820" y="1227"/>
                  <a:pt x="4241" y="395"/>
                </a:cubicBezTo>
                <a:cubicBezTo>
                  <a:pt x="5661" y="-437"/>
                  <a:pt x="7617" y="259"/>
                  <a:pt x="8577" y="548"/>
                </a:cubicBezTo>
                <a:cubicBezTo>
                  <a:pt x="9537" y="837"/>
                  <a:pt x="10362" y="814"/>
                  <a:pt x="10000" y="2128"/>
                </a:cubicBezTo>
                <a:cubicBezTo>
                  <a:pt x="9638" y="3442"/>
                  <a:pt x="7704" y="7032"/>
                  <a:pt x="6402" y="8433"/>
                </a:cubicBezTo>
                <a:cubicBezTo>
                  <a:pt x="5100" y="9834"/>
                  <a:pt x="3241" y="11018"/>
                  <a:pt x="2183" y="10536"/>
                </a:cubicBezTo>
                <a:cubicBezTo>
                  <a:pt x="1125" y="10054"/>
                  <a:pt x="-291" y="7232"/>
                  <a:pt x="52" y="5542"/>
                </a:cubicBezTo>
                <a:close/>
              </a:path>
            </a:pathLst>
          </a:custGeom>
          <a:solidFill>
            <a:srgbClr val="C4D8F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Блок-схема: подготовка 8">
            <a:extLst>
              <a:ext uri="{FF2B5EF4-FFF2-40B4-BE49-F238E27FC236}">
                <a16:creationId xmlns:a16="http://schemas.microsoft.com/office/drawing/2014/main" id="{236813F1-B720-46AD-9B75-B1051773447F}"/>
              </a:ext>
            </a:extLst>
          </p:cNvPr>
          <p:cNvSpPr/>
          <p:nvPr userDrawn="1"/>
        </p:nvSpPr>
        <p:spPr>
          <a:xfrm rot="2913810">
            <a:off x="124171" y="-771090"/>
            <a:ext cx="2171177" cy="2533966"/>
          </a:xfrm>
          <a:custGeom>
            <a:avLst/>
            <a:gdLst>
              <a:gd name="connsiteX0" fmla="*/ 0 w 10000"/>
              <a:gd name="connsiteY0" fmla="*/ 5000 h 10000"/>
              <a:gd name="connsiteX1" fmla="*/ 2000 w 10000"/>
              <a:gd name="connsiteY1" fmla="*/ 0 h 10000"/>
              <a:gd name="connsiteX2" fmla="*/ 8000 w 10000"/>
              <a:gd name="connsiteY2" fmla="*/ 0 h 10000"/>
              <a:gd name="connsiteX3" fmla="*/ 10000 w 10000"/>
              <a:gd name="connsiteY3" fmla="*/ 5000 h 10000"/>
              <a:gd name="connsiteX4" fmla="*/ 8000 w 10000"/>
              <a:gd name="connsiteY4" fmla="*/ 10000 h 10000"/>
              <a:gd name="connsiteX5" fmla="*/ 2000 w 10000"/>
              <a:gd name="connsiteY5" fmla="*/ 10000 h 10000"/>
              <a:gd name="connsiteX6" fmla="*/ 0 w 10000"/>
              <a:gd name="connsiteY6" fmla="*/ 5000 h 10000"/>
              <a:gd name="connsiteX0" fmla="*/ 0 w 10000"/>
              <a:gd name="connsiteY0" fmla="*/ 5624 h 10624"/>
              <a:gd name="connsiteX1" fmla="*/ 2000 w 10000"/>
              <a:gd name="connsiteY1" fmla="*/ 624 h 10624"/>
              <a:gd name="connsiteX2" fmla="*/ 8000 w 10000"/>
              <a:gd name="connsiteY2" fmla="*/ 624 h 10624"/>
              <a:gd name="connsiteX3" fmla="*/ 10000 w 10000"/>
              <a:gd name="connsiteY3" fmla="*/ 5624 h 10624"/>
              <a:gd name="connsiteX4" fmla="*/ 8000 w 10000"/>
              <a:gd name="connsiteY4" fmla="*/ 10624 h 10624"/>
              <a:gd name="connsiteX5" fmla="*/ 2000 w 10000"/>
              <a:gd name="connsiteY5" fmla="*/ 10624 h 10624"/>
              <a:gd name="connsiteX6" fmla="*/ 0 w 10000"/>
              <a:gd name="connsiteY6" fmla="*/ 5624 h 10624"/>
              <a:gd name="connsiteX0" fmla="*/ 0 w 10000"/>
              <a:gd name="connsiteY0" fmla="*/ 5624 h 10624"/>
              <a:gd name="connsiteX1" fmla="*/ 2000 w 10000"/>
              <a:gd name="connsiteY1" fmla="*/ 624 h 10624"/>
              <a:gd name="connsiteX2" fmla="*/ 8000 w 10000"/>
              <a:gd name="connsiteY2" fmla="*/ 624 h 10624"/>
              <a:gd name="connsiteX3" fmla="*/ 10000 w 10000"/>
              <a:gd name="connsiteY3" fmla="*/ 5624 h 10624"/>
              <a:gd name="connsiteX4" fmla="*/ 8000 w 10000"/>
              <a:gd name="connsiteY4" fmla="*/ 10624 h 10624"/>
              <a:gd name="connsiteX5" fmla="*/ 2000 w 10000"/>
              <a:gd name="connsiteY5" fmla="*/ 10624 h 10624"/>
              <a:gd name="connsiteX6" fmla="*/ 0 w 10000"/>
              <a:gd name="connsiteY6" fmla="*/ 5624 h 10624"/>
              <a:gd name="connsiteX0" fmla="*/ 0 w 10000"/>
              <a:gd name="connsiteY0" fmla="*/ 5624 h 11248"/>
              <a:gd name="connsiteX1" fmla="*/ 2000 w 10000"/>
              <a:gd name="connsiteY1" fmla="*/ 624 h 11248"/>
              <a:gd name="connsiteX2" fmla="*/ 8000 w 10000"/>
              <a:gd name="connsiteY2" fmla="*/ 624 h 11248"/>
              <a:gd name="connsiteX3" fmla="*/ 10000 w 10000"/>
              <a:gd name="connsiteY3" fmla="*/ 5624 h 11248"/>
              <a:gd name="connsiteX4" fmla="*/ 8000 w 10000"/>
              <a:gd name="connsiteY4" fmla="*/ 10624 h 11248"/>
              <a:gd name="connsiteX5" fmla="*/ 2000 w 10000"/>
              <a:gd name="connsiteY5" fmla="*/ 10624 h 11248"/>
              <a:gd name="connsiteX6" fmla="*/ 0 w 10000"/>
              <a:gd name="connsiteY6" fmla="*/ 5624 h 11248"/>
              <a:gd name="connsiteX0" fmla="*/ 0 w 10000"/>
              <a:gd name="connsiteY0" fmla="*/ 5624 h 11248"/>
              <a:gd name="connsiteX1" fmla="*/ 2000 w 10000"/>
              <a:gd name="connsiteY1" fmla="*/ 624 h 11248"/>
              <a:gd name="connsiteX2" fmla="*/ 8000 w 10000"/>
              <a:gd name="connsiteY2" fmla="*/ 624 h 11248"/>
              <a:gd name="connsiteX3" fmla="*/ 10000 w 10000"/>
              <a:gd name="connsiteY3" fmla="*/ 5624 h 11248"/>
              <a:gd name="connsiteX4" fmla="*/ 8000 w 10000"/>
              <a:gd name="connsiteY4" fmla="*/ 10624 h 11248"/>
              <a:gd name="connsiteX5" fmla="*/ 2000 w 10000"/>
              <a:gd name="connsiteY5" fmla="*/ 10624 h 11248"/>
              <a:gd name="connsiteX6" fmla="*/ 0 w 10000"/>
              <a:gd name="connsiteY6" fmla="*/ 5624 h 11248"/>
              <a:gd name="connsiteX0" fmla="*/ 0 w 10177"/>
              <a:gd name="connsiteY0" fmla="*/ 5624 h 11248"/>
              <a:gd name="connsiteX1" fmla="*/ 2000 w 10177"/>
              <a:gd name="connsiteY1" fmla="*/ 624 h 11248"/>
              <a:gd name="connsiteX2" fmla="*/ 8000 w 10177"/>
              <a:gd name="connsiteY2" fmla="*/ 624 h 11248"/>
              <a:gd name="connsiteX3" fmla="*/ 10000 w 10177"/>
              <a:gd name="connsiteY3" fmla="*/ 5624 h 11248"/>
              <a:gd name="connsiteX4" fmla="*/ 8000 w 10177"/>
              <a:gd name="connsiteY4" fmla="*/ 10624 h 11248"/>
              <a:gd name="connsiteX5" fmla="*/ 2000 w 10177"/>
              <a:gd name="connsiteY5" fmla="*/ 10624 h 11248"/>
              <a:gd name="connsiteX6" fmla="*/ 0 w 10177"/>
              <a:gd name="connsiteY6" fmla="*/ 5624 h 11248"/>
              <a:gd name="connsiteX0" fmla="*/ 0 w 10177"/>
              <a:gd name="connsiteY0" fmla="*/ 5962 h 11586"/>
              <a:gd name="connsiteX1" fmla="*/ 2000 w 10177"/>
              <a:gd name="connsiteY1" fmla="*/ 962 h 11586"/>
              <a:gd name="connsiteX2" fmla="*/ 8000 w 10177"/>
              <a:gd name="connsiteY2" fmla="*/ 962 h 11586"/>
              <a:gd name="connsiteX3" fmla="*/ 10000 w 10177"/>
              <a:gd name="connsiteY3" fmla="*/ 5962 h 11586"/>
              <a:gd name="connsiteX4" fmla="*/ 8000 w 10177"/>
              <a:gd name="connsiteY4" fmla="*/ 10962 h 11586"/>
              <a:gd name="connsiteX5" fmla="*/ 2000 w 10177"/>
              <a:gd name="connsiteY5" fmla="*/ 10962 h 11586"/>
              <a:gd name="connsiteX6" fmla="*/ 0 w 10177"/>
              <a:gd name="connsiteY6" fmla="*/ 5962 h 11586"/>
              <a:gd name="connsiteX0" fmla="*/ 0 w 10177"/>
              <a:gd name="connsiteY0" fmla="*/ 6106 h 11730"/>
              <a:gd name="connsiteX1" fmla="*/ 2000 w 10177"/>
              <a:gd name="connsiteY1" fmla="*/ 1106 h 11730"/>
              <a:gd name="connsiteX2" fmla="*/ 8000 w 10177"/>
              <a:gd name="connsiteY2" fmla="*/ 1106 h 11730"/>
              <a:gd name="connsiteX3" fmla="*/ 10000 w 10177"/>
              <a:gd name="connsiteY3" fmla="*/ 6106 h 11730"/>
              <a:gd name="connsiteX4" fmla="*/ 8000 w 10177"/>
              <a:gd name="connsiteY4" fmla="*/ 11106 h 11730"/>
              <a:gd name="connsiteX5" fmla="*/ 2000 w 10177"/>
              <a:gd name="connsiteY5" fmla="*/ 11106 h 11730"/>
              <a:gd name="connsiteX6" fmla="*/ 0 w 10177"/>
              <a:gd name="connsiteY6" fmla="*/ 6106 h 11730"/>
              <a:gd name="connsiteX0" fmla="*/ 0 w 13283"/>
              <a:gd name="connsiteY0" fmla="*/ 5461 h 11278"/>
              <a:gd name="connsiteX1" fmla="*/ 2000 w 13283"/>
              <a:gd name="connsiteY1" fmla="*/ 461 h 11278"/>
              <a:gd name="connsiteX2" fmla="*/ 8000 w 13283"/>
              <a:gd name="connsiteY2" fmla="*/ 461 h 11278"/>
              <a:gd name="connsiteX3" fmla="*/ 13209 w 13283"/>
              <a:gd name="connsiteY3" fmla="*/ 2549 h 11278"/>
              <a:gd name="connsiteX4" fmla="*/ 8000 w 13283"/>
              <a:gd name="connsiteY4" fmla="*/ 10461 h 11278"/>
              <a:gd name="connsiteX5" fmla="*/ 2000 w 13283"/>
              <a:gd name="connsiteY5" fmla="*/ 10461 h 11278"/>
              <a:gd name="connsiteX6" fmla="*/ 0 w 13283"/>
              <a:gd name="connsiteY6" fmla="*/ 5461 h 11278"/>
              <a:gd name="connsiteX0" fmla="*/ 1 w 13284"/>
              <a:gd name="connsiteY0" fmla="*/ 5030 h 10847"/>
              <a:gd name="connsiteX1" fmla="*/ 1780 w 13284"/>
              <a:gd name="connsiteY1" fmla="*/ 1181 h 10847"/>
              <a:gd name="connsiteX2" fmla="*/ 8001 w 13284"/>
              <a:gd name="connsiteY2" fmla="*/ 30 h 10847"/>
              <a:gd name="connsiteX3" fmla="*/ 13210 w 13284"/>
              <a:gd name="connsiteY3" fmla="*/ 2118 h 10847"/>
              <a:gd name="connsiteX4" fmla="*/ 8001 w 13284"/>
              <a:gd name="connsiteY4" fmla="*/ 10030 h 10847"/>
              <a:gd name="connsiteX5" fmla="*/ 2001 w 13284"/>
              <a:gd name="connsiteY5" fmla="*/ 10030 h 10847"/>
              <a:gd name="connsiteX6" fmla="*/ 1 w 13284"/>
              <a:gd name="connsiteY6" fmla="*/ 5030 h 10847"/>
              <a:gd name="connsiteX0" fmla="*/ 1 w 13216"/>
              <a:gd name="connsiteY0" fmla="*/ 5030 h 10033"/>
              <a:gd name="connsiteX1" fmla="*/ 1780 w 13216"/>
              <a:gd name="connsiteY1" fmla="*/ 1181 h 10033"/>
              <a:gd name="connsiteX2" fmla="*/ 8001 w 13216"/>
              <a:gd name="connsiteY2" fmla="*/ 30 h 10033"/>
              <a:gd name="connsiteX3" fmla="*/ 13210 w 13216"/>
              <a:gd name="connsiteY3" fmla="*/ 2118 h 10033"/>
              <a:gd name="connsiteX4" fmla="*/ 6960 w 13216"/>
              <a:gd name="connsiteY4" fmla="*/ 5720 h 10033"/>
              <a:gd name="connsiteX5" fmla="*/ 2001 w 13216"/>
              <a:gd name="connsiteY5" fmla="*/ 10030 h 10033"/>
              <a:gd name="connsiteX6" fmla="*/ 1 w 13216"/>
              <a:gd name="connsiteY6" fmla="*/ 5030 h 10033"/>
              <a:gd name="connsiteX0" fmla="*/ 1 w 9384"/>
              <a:gd name="connsiteY0" fmla="*/ 5009 h 10012"/>
              <a:gd name="connsiteX1" fmla="*/ 1780 w 9384"/>
              <a:gd name="connsiteY1" fmla="*/ 1160 h 10012"/>
              <a:gd name="connsiteX2" fmla="*/ 8001 w 9384"/>
              <a:gd name="connsiteY2" fmla="*/ 9 h 10012"/>
              <a:gd name="connsiteX3" fmla="*/ 9336 w 9384"/>
              <a:gd name="connsiteY3" fmla="*/ 1591 h 10012"/>
              <a:gd name="connsiteX4" fmla="*/ 6960 w 9384"/>
              <a:gd name="connsiteY4" fmla="*/ 5699 h 10012"/>
              <a:gd name="connsiteX5" fmla="*/ 2001 w 9384"/>
              <a:gd name="connsiteY5" fmla="*/ 10009 h 10012"/>
              <a:gd name="connsiteX6" fmla="*/ 1 w 9384"/>
              <a:gd name="connsiteY6" fmla="*/ 5009 h 10012"/>
              <a:gd name="connsiteX0" fmla="*/ 2 w 10071"/>
              <a:gd name="connsiteY0" fmla="*/ 5003 h 10106"/>
              <a:gd name="connsiteX1" fmla="*/ 1898 w 10071"/>
              <a:gd name="connsiteY1" fmla="*/ 1159 h 10106"/>
              <a:gd name="connsiteX2" fmla="*/ 8527 w 10071"/>
              <a:gd name="connsiteY2" fmla="*/ 9 h 10106"/>
              <a:gd name="connsiteX3" fmla="*/ 9950 w 10071"/>
              <a:gd name="connsiteY3" fmla="*/ 1589 h 10106"/>
              <a:gd name="connsiteX4" fmla="*/ 6352 w 10071"/>
              <a:gd name="connsiteY4" fmla="*/ 7894 h 10106"/>
              <a:gd name="connsiteX5" fmla="*/ 2133 w 10071"/>
              <a:gd name="connsiteY5" fmla="*/ 9997 h 10106"/>
              <a:gd name="connsiteX6" fmla="*/ 2 w 10071"/>
              <a:gd name="connsiteY6" fmla="*/ 5003 h 10106"/>
              <a:gd name="connsiteX0" fmla="*/ 52 w 10086"/>
              <a:gd name="connsiteY0" fmla="*/ 5542 h 10645"/>
              <a:gd name="connsiteX1" fmla="*/ 4241 w 10086"/>
              <a:gd name="connsiteY1" fmla="*/ 395 h 10645"/>
              <a:gd name="connsiteX2" fmla="*/ 8577 w 10086"/>
              <a:gd name="connsiteY2" fmla="*/ 548 h 10645"/>
              <a:gd name="connsiteX3" fmla="*/ 10000 w 10086"/>
              <a:gd name="connsiteY3" fmla="*/ 2128 h 10645"/>
              <a:gd name="connsiteX4" fmla="*/ 6402 w 10086"/>
              <a:gd name="connsiteY4" fmla="*/ 8433 h 10645"/>
              <a:gd name="connsiteX5" fmla="*/ 2183 w 10086"/>
              <a:gd name="connsiteY5" fmla="*/ 10536 h 10645"/>
              <a:gd name="connsiteX6" fmla="*/ 52 w 10086"/>
              <a:gd name="connsiteY6" fmla="*/ 5542 h 10645"/>
              <a:gd name="connsiteX0" fmla="*/ 52 w 8994"/>
              <a:gd name="connsiteY0" fmla="*/ 5623 h 10710"/>
              <a:gd name="connsiteX1" fmla="*/ 4241 w 8994"/>
              <a:gd name="connsiteY1" fmla="*/ 476 h 10710"/>
              <a:gd name="connsiteX2" fmla="*/ 8577 w 8994"/>
              <a:gd name="connsiteY2" fmla="*/ 629 h 10710"/>
              <a:gd name="connsiteX3" fmla="*/ 8577 w 8994"/>
              <a:gd name="connsiteY3" fmla="*/ 4037 h 10710"/>
              <a:gd name="connsiteX4" fmla="*/ 6402 w 8994"/>
              <a:gd name="connsiteY4" fmla="*/ 8514 h 10710"/>
              <a:gd name="connsiteX5" fmla="*/ 2183 w 8994"/>
              <a:gd name="connsiteY5" fmla="*/ 10617 h 10710"/>
              <a:gd name="connsiteX6" fmla="*/ 52 w 8994"/>
              <a:gd name="connsiteY6" fmla="*/ 5623 h 10710"/>
              <a:gd name="connsiteX0" fmla="*/ 58 w 9593"/>
              <a:gd name="connsiteY0" fmla="*/ 5243 h 9993"/>
              <a:gd name="connsiteX1" fmla="*/ 4715 w 9593"/>
              <a:gd name="connsiteY1" fmla="*/ 437 h 9993"/>
              <a:gd name="connsiteX2" fmla="*/ 8488 w 9593"/>
              <a:gd name="connsiteY2" fmla="*/ 600 h 9993"/>
              <a:gd name="connsiteX3" fmla="*/ 9536 w 9593"/>
              <a:gd name="connsiteY3" fmla="*/ 3762 h 9993"/>
              <a:gd name="connsiteX4" fmla="*/ 7118 w 9593"/>
              <a:gd name="connsiteY4" fmla="*/ 7943 h 9993"/>
              <a:gd name="connsiteX5" fmla="*/ 2427 w 9593"/>
              <a:gd name="connsiteY5" fmla="*/ 9906 h 9993"/>
              <a:gd name="connsiteX6" fmla="*/ 58 w 9593"/>
              <a:gd name="connsiteY6" fmla="*/ 5243 h 9993"/>
              <a:gd name="connsiteX0" fmla="*/ 99 w 10039"/>
              <a:gd name="connsiteY0" fmla="*/ 5247 h 11325"/>
              <a:gd name="connsiteX1" fmla="*/ 4954 w 10039"/>
              <a:gd name="connsiteY1" fmla="*/ 437 h 11325"/>
              <a:gd name="connsiteX2" fmla="*/ 8887 w 10039"/>
              <a:gd name="connsiteY2" fmla="*/ 600 h 11325"/>
              <a:gd name="connsiteX3" fmla="*/ 9980 w 10039"/>
              <a:gd name="connsiteY3" fmla="*/ 3765 h 11325"/>
              <a:gd name="connsiteX4" fmla="*/ 7459 w 10039"/>
              <a:gd name="connsiteY4" fmla="*/ 7949 h 11325"/>
              <a:gd name="connsiteX5" fmla="*/ 2134 w 10039"/>
              <a:gd name="connsiteY5" fmla="*/ 11272 h 11325"/>
              <a:gd name="connsiteX6" fmla="*/ 99 w 10039"/>
              <a:gd name="connsiteY6" fmla="*/ 5247 h 113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039" h="11325">
                <a:moveTo>
                  <a:pt x="99" y="5247"/>
                </a:moveTo>
                <a:cubicBezTo>
                  <a:pt x="569" y="3441"/>
                  <a:pt x="3489" y="1212"/>
                  <a:pt x="4954" y="437"/>
                </a:cubicBezTo>
                <a:cubicBezTo>
                  <a:pt x="6419" y="-337"/>
                  <a:pt x="8049" y="47"/>
                  <a:pt x="8887" y="600"/>
                </a:cubicBezTo>
                <a:cubicBezTo>
                  <a:pt x="9725" y="1155"/>
                  <a:pt x="10217" y="2540"/>
                  <a:pt x="9980" y="3765"/>
                </a:cubicBezTo>
                <a:cubicBezTo>
                  <a:pt x="9742" y="4989"/>
                  <a:pt x="8767" y="6698"/>
                  <a:pt x="7459" y="7949"/>
                </a:cubicBezTo>
                <a:cubicBezTo>
                  <a:pt x="6151" y="9200"/>
                  <a:pt x="3361" y="11722"/>
                  <a:pt x="2134" y="11272"/>
                </a:cubicBezTo>
                <a:cubicBezTo>
                  <a:pt x="908" y="10822"/>
                  <a:pt x="-371" y="7053"/>
                  <a:pt x="99" y="5247"/>
                </a:cubicBezTo>
                <a:close/>
              </a:path>
            </a:pathLst>
          </a:custGeom>
          <a:solidFill>
            <a:srgbClr val="C4D8F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944105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4B82FE4-32C6-4F9A-A230-D5D65B90A1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23C670A2-7899-49D4-9F67-0EDBA803D0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F46F94-6A76-4546-AB4E-8591D96FEACB}" type="datetimeFigureOut">
              <a:rPr lang="ru-RU" smtClean="0"/>
              <a:t>31.05.2021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1D9A588C-A8E1-4E2D-BA65-82D6C5E99A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868F747C-8840-4300-B4A0-F9000DE9F3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1C5A66-5B41-48C7-9F9E-806A7D2587C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015675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0E5618C-67AC-4E53-B57E-463193B848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493BAF7-0882-4463-B233-5A8B52593B8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BB4B30EB-BEC5-4F8D-8508-276675531CD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AC870581-0A58-4EA4-96A0-1107B6F750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F46F94-6A76-4546-AB4E-8591D96FEACB}" type="datetimeFigureOut">
              <a:rPr lang="ru-RU" smtClean="0"/>
              <a:t>31.05.2021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A018C6F3-CB0A-45C1-899D-64B3D5BC6D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FD67379B-76C9-4B87-AF63-7A2BA6D634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1C5A66-5B41-48C7-9F9E-806A7D2587C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530155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99CFF00-224A-4E89-88F7-48731CC35F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C622DE6D-4696-4FC2-8BE9-0ECDAC086EE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CA7E5505-8404-4DC0-B245-5924C64F5F6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F15546A1-DAF6-4219-82D9-72CE8DF628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F46F94-6A76-4546-AB4E-8591D96FEACB}" type="datetimeFigureOut">
              <a:rPr lang="ru-RU" smtClean="0"/>
              <a:t>31.05.2021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B2B1E86D-CC23-4496-9046-E6DFD7781D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181CE338-46D3-4F0E-8307-C8E839EF52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1C5A66-5B41-48C7-9F9E-806A7D2587C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526713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EA84133-19A6-41AC-98EA-1E9A49FCD5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ACBF3CEA-05A3-41C7-B7B9-F6F09F9273C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7B3CB37-107D-45E7-9627-EAD42509C7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F46F94-6A76-4546-AB4E-8591D96FEACB}" type="datetimeFigureOut">
              <a:rPr lang="ru-RU" smtClean="0"/>
              <a:t>31.05.2021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152E880-2D88-4C29-927A-491D1C4451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4C551D2-6D8A-4577-B662-B97B4D4449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1C5A66-5B41-48C7-9F9E-806A7D2587C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19677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14059608-F023-4347-BE89-BA872A106A5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9D876AFF-6ACF-43A8-A68E-F3A58C56094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E926CE7-850E-49BC-90B4-8F92719EAA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F46F94-6A76-4546-AB4E-8591D96FEACB}" type="datetimeFigureOut">
              <a:rPr lang="ru-RU" smtClean="0"/>
              <a:t>31.05.2021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A7AC25D-C3FA-4ED3-B5DE-77FAF71595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3C37F5C-3A15-48EC-943C-B1D0C86772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1C5A66-5B41-48C7-9F9E-806A7D2587C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850005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B628139-48B5-494F-8CCD-700C8E4A1E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>
                <a:solidFill>
                  <a:schemeClr val="accent1"/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FDFE504-D25C-4EF1-83E2-717ACC15ADD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  <a:lvl2pPr>
              <a:defRPr>
                <a:solidFill>
                  <a:schemeClr val="accent1"/>
                </a:solidFill>
              </a:defRPr>
            </a:lvl2pPr>
            <a:lvl3pPr>
              <a:defRPr>
                <a:solidFill>
                  <a:schemeClr val="accent1"/>
                </a:solidFill>
              </a:defRPr>
            </a:lvl3pPr>
            <a:lvl4pPr>
              <a:defRPr>
                <a:solidFill>
                  <a:schemeClr val="accent1"/>
                </a:solidFill>
              </a:defRPr>
            </a:lvl4pPr>
            <a:lvl5pPr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9" name="Блок-схема: подготовка 8">
            <a:extLst>
              <a:ext uri="{FF2B5EF4-FFF2-40B4-BE49-F238E27FC236}">
                <a16:creationId xmlns:a16="http://schemas.microsoft.com/office/drawing/2014/main" id="{F9A0267F-C1EC-4886-81F1-F1B366ABF0E6}"/>
              </a:ext>
            </a:extLst>
          </p:cNvPr>
          <p:cNvSpPr/>
          <p:nvPr userDrawn="1"/>
        </p:nvSpPr>
        <p:spPr>
          <a:xfrm rot="2913810">
            <a:off x="8732202" y="-979937"/>
            <a:ext cx="4256654" cy="3746927"/>
          </a:xfrm>
          <a:custGeom>
            <a:avLst/>
            <a:gdLst>
              <a:gd name="connsiteX0" fmla="*/ 0 w 10000"/>
              <a:gd name="connsiteY0" fmla="*/ 5000 h 10000"/>
              <a:gd name="connsiteX1" fmla="*/ 2000 w 10000"/>
              <a:gd name="connsiteY1" fmla="*/ 0 h 10000"/>
              <a:gd name="connsiteX2" fmla="*/ 8000 w 10000"/>
              <a:gd name="connsiteY2" fmla="*/ 0 h 10000"/>
              <a:gd name="connsiteX3" fmla="*/ 10000 w 10000"/>
              <a:gd name="connsiteY3" fmla="*/ 5000 h 10000"/>
              <a:gd name="connsiteX4" fmla="*/ 8000 w 10000"/>
              <a:gd name="connsiteY4" fmla="*/ 10000 h 10000"/>
              <a:gd name="connsiteX5" fmla="*/ 2000 w 10000"/>
              <a:gd name="connsiteY5" fmla="*/ 10000 h 10000"/>
              <a:gd name="connsiteX6" fmla="*/ 0 w 10000"/>
              <a:gd name="connsiteY6" fmla="*/ 5000 h 10000"/>
              <a:gd name="connsiteX0" fmla="*/ 0 w 10000"/>
              <a:gd name="connsiteY0" fmla="*/ 5624 h 10624"/>
              <a:gd name="connsiteX1" fmla="*/ 2000 w 10000"/>
              <a:gd name="connsiteY1" fmla="*/ 624 h 10624"/>
              <a:gd name="connsiteX2" fmla="*/ 8000 w 10000"/>
              <a:gd name="connsiteY2" fmla="*/ 624 h 10624"/>
              <a:gd name="connsiteX3" fmla="*/ 10000 w 10000"/>
              <a:gd name="connsiteY3" fmla="*/ 5624 h 10624"/>
              <a:gd name="connsiteX4" fmla="*/ 8000 w 10000"/>
              <a:gd name="connsiteY4" fmla="*/ 10624 h 10624"/>
              <a:gd name="connsiteX5" fmla="*/ 2000 w 10000"/>
              <a:gd name="connsiteY5" fmla="*/ 10624 h 10624"/>
              <a:gd name="connsiteX6" fmla="*/ 0 w 10000"/>
              <a:gd name="connsiteY6" fmla="*/ 5624 h 10624"/>
              <a:gd name="connsiteX0" fmla="*/ 0 w 10000"/>
              <a:gd name="connsiteY0" fmla="*/ 5624 h 10624"/>
              <a:gd name="connsiteX1" fmla="*/ 2000 w 10000"/>
              <a:gd name="connsiteY1" fmla="*/ 624 h 10624"/>
              <a:gd name="connsiteX2" fmla="*/ 8000 w 10000"/>
              <a:gd name="connsiteY2" fmla="*/ 624 h 10624"/>
              <a:gd name="connsiteX3" fmla="*/ 10000 w 10000"/>
              <a:gd name="connsiteY3" fmla="*/ 5624 h 10624"/>
              <a:gd name="connsiteX4" fmla="*/ 8000 w 10000"/>
              <a:gd name="connsiteY4" fmla="*/ 10624 h 10624"/>
              <a:gd name="connsiteX5" fmla="*/ 2000 w 10000"/>
              <a:gd name="connsiteY5" fmla="*/ 10624 h 10624"/>
              <a:gd name="connsiteX6" fmla="*/ 0 w 10000"/>
              <a:gd name="connsiteY6" fmla="*/ 5624 h 10624"/>
              <a:gd name="connsiteX0" fmla="*/ 0 w 10000"/>
              <a:gd name="connsiteY0" fmla="*/ 5624 h 11248"/>
              <a:gd name="connsiteX1" fmla="*/ 2000 w 10000"/>
              <a:gd name="connsiteY1" fmla="*/ 624 h 11248"/>
              <a:gd name="connsiteX2" fmla="*/ 8000 w 10000"/>
              <a:gd name="connsiteY2" fmla="*/ 624 h 11248"/>
              <a:gd name="connsiteX3" fmla="*/ 10000 w 10000"/>
              <a:gd name="connsiteY3" fmla="*/ 5624 h 11248"/>
              <a:gd name="connsiteX4" fmla="*/ 8000 w 10000"/>
              <a:gd name="connsiteY4" fmla="*/ 10624 h 11248"/>
              <a:gd name="connsiteX5" fmla="*/ 2000 w 10000"/>
              <a:gd name="connsiteY5" fmla="*/ 10624 h 11248"/>
              <a:gd name="connsiteX6" fmla="*/ 0 w 10000"/>
              <a:gd name="connsiteY6" fmla="*/ 5624 h 11248"/>
              <a:gd name="connsiteX0" fmla="*/ 0 w 10000"/>
              <a:gd name="connsiteY0" fmla="*/ 5624 h 11248"/>
              <a:gd name="connsiteX1" fmla="*/ 2000 w 10000"/>
              <a:gd name="connsiteY1" fmla="*/ 624 h 11248"/>
              <a:gd name="connsiteX2" fmla="*/ 8000 w 10000"/>
              <a:gd name="connsiteY2" fmla="*/ 624 h 11248"/>
              <a:gd name="connsiteX3" fmla="*/ 10000 w 10000"/>
              <a:gd name="connsiteY3" fmla="*/ 5624 h 11248"/>
              <a:gd name="connsiteX4" fmla="*/ 8000 w 10000"/>
              <a:gd name="connsiteY4" fmla="*/ 10624 h 11248"/>
              <a:gd name="connsiteX5" fmla="*/ 2000 w 10000"/>
              <a:gd name="connsiteY5" fmla="*/ 10624 h 11248"/>
              <a:gd name="connsiteX6" fmla="*/ 0 w 10000"/>
              <a:gd name="connsiteY6" fmla="*/ 5624 h 11248"/>
              <a:gd name="connsiteX0" fmla="*/ 0 w 10177"/>
              <a:gd name="connsiteY0" fmla="*/ 5624 h 11248"/>
              <a:gd name="connsiteX1" fmla="*/ 2000 w 10177"/>
              <a:gd name="connsiteY1" fmla="*/ 624 h 11248"/>
              <a:gd name="connsiteX2" fmla="*/ 8000 w 10177"/>
              <a:gd name="connsiteY2" fmla="*/ 624 h 11248"/>
              <a:gd name="connsiteX3" fmla="*/ 10000 w 10177"/>
              <a:gd name="connsiteY3" fmla="*/ 5624 h 11248"/>
              <a:gd name="connsiteX4" fmla="*/ 8000 w 10177"/>
              <a:gd name="connsiteY4" fmla="*/ 10624 h 11248"/>
              <a:gd name="connsiteX5" fmla="*/ 2000 w 10177"/>
              <a:gd name="connsiteY5" fmla="*/ 10624 h 11248"/>
              <a:gd name="connsiteX6" fmla="*/ 0 w 10177"/>
              <a:gd name="connsiteY6" fmla="*/ 5624 h 11248"/>
              <a:gd name="connsiteX0" fmla="*/ 0 w 10177"/>
              <a:gd name="connsiteY0" fmla="*/ 5962 h 11586"/>
              <a:gd name="connsiteX1" fmla="*/ 2000 w 10177"/>
              <a:gd name="connsiteY1" fmla="*/ 962 h 11586"/>
              <a:gd name="connsiteX2" fmla="*/ 8000 w 10177"/>
              <a:gd name="connsiteY2" fmla="*/ 962 h 11586"/>
              <a:gd name="connsiteX3" fmla="*/ 10000 w 10177"/>
              <a:gd name="connsiteY3" fmla="*/ 5962 h 11586"/>
              <a:gd name="connsiteX4" fmla="*/ 8000 w 10177"/>
              <a:gd name="connsiteY4" fmla="*/ 10962 h 11586"/>
              <a:gd name="connsiteX5" fmla="*/ 2000 w 10177"/>
              <a:gd name="connsiteY5" fmla="*/ 10962 h 11586"/>
              <a:gd name="connsiteX6" fmla="*/ 0 w 10177"/>
              <a:gd name="connsiteY6" fmla="*/ 5962 h 11586"/>
              <a:gd name="connsiteX0" fmla="*/ 0 w 10177"/>
              <a:gd name="connsiteY0" fmla="*/ 6106 h 11730"/>
              <a:gd name="connsiteX1" fmla="*/ 2000 w 10177"/>
              <a:gd name="connsiteY1" fmla="*/ 1106 h 11730"/>
              <a:gd name="connsiteX2" fmla="*/ 8000 w 10177"/>
              <a:gd name="connsiteY2" fmla="*/ 1106 h 11730"/>
              <a:gd name="connsiteX3" fmla="*/ 10000 w 10177"/>
              <a:gd name="connsiteY3" fmla="*/ 6106 h 11730"/>
              <a:gd name="connsiteX4" fmla="*/ 8000 w 10177"/>
              <a:gd name="connsiteY4" fmla="*/ 11106 h 11730"/>
              <a:gd name="connsiteX5" fmla="*/ 2000 w 10177"/>
              <a:gd name="connsiteY5" fmla="*/ 11106 h 11730"/>
              <a:gd name="connsiteX6" fmla="*/ 0 w 10177"/>
              <a:gd name="connsiteY6" fmla="*/ 6106 h 11730"/>
              <a:gd name="connsiteX0" fmla="*/ 0 w 13283"/>
              <a:gd name="connsiteY0" fmla="*/ 5461 h 11278"/>
              <a:gd name="connsiteX1" fmla="*/ 2000 w 13283"/>
              <a:gd name="connsiteY1" fmla="*/ 461 h 11278"/>
              <a:gd name="connsiteX2" fmla="*/ 8000 w 13283"/>
              <a:gd name="connsiteY2" fmla="*/ 461 h 11278"/>
              <a:gd name="connsiteX3" fmla="*/ 13209 w 13283"/>
              <a:gd name="connsiteY3" fmla="*/ 2549 h 11278"/>
              <a:gd name="connsiteX4" fmla="*/ 8000 w 13283"/>
              <a:gd name="connsiteY4" fmla="*/ 10461 h 11278"/>
              <a:gd name="connsiteX5" fmla="*/ 2000 w 13283"/>
              <a:gd name="connsiteY5" fmla="*/ 10461 h 11278"/>
              <a:gd name="connsiteX6" fmla="*/ 0 w 13283"/>
              <a:gd name="connsiteY6" fmla="*/ 5461 h 11278"/>
              <a:gd name="connsiteX0" fmla="*/ 1 w 13284"/>
              <a:gd name="connsiteY0" fmla="*/ 5030 h 10847"/>
              <a:gd name="connsiteX1" fmla="*/ 1780 w 13284"/>
              <a:gd name="connsiteY1" fmla="*/ 1181 h 10847"/>
              <a:gd name="connsiteX2" fmla="*/ 8001 w 13284"/>
              <a:gd name="connsiteY2" fmla="*/ 30 h 10847"/>
              <a:gd name="connsiteX3" fmla="*/ 13210 w 13284"/>
              <a:gd name="connsiteY3" fmla="*/ 2118 h 10847"/>
              <a:gd name="connsiteX4" fmla="*/ 8001 w 13284"/>
              <a:gd name="connsiteY4" fmla="*/ 10030 h 10847"/>
              <a:gd name="connsiteX5" fmla="*/ 2001 w 13284"/>
              <a:gd name="connsiteY5" fmla="*/ 10030 h 10847"/>
              <a:gd name="connsiteX6" fmla="*/ 1 w 13284"/>
              <a:gd name="connsiteY6" fmla="*/ 5030 h 10847"/>
              <a:gd name="connsiteX0" fmla="*/ 1 w 13216"/>
              <a:gd name="connsiteY0" fmla="*/ 5030 h 10033"/>
              <a:gd name="connsiteX1" fmla="*/ 1780 w 13216"/>
              <a:gd name="connsiteY1" fmla="*/ 1181 h 10033"/>
              <a:gd name="connsiteX2" fmla="*/ 8001 w 13216"/>
              <a:gd name="connsiteY2" fmla="*/ 30 h 10033"/>
              <a:gd name="connsiteX3" fmla="*/ 13210 w 13216"/>
              <a:gd name="connsiteY3" fmla="*/ 2118 h 10033"/>
              <a:gd name="connsiteX4" fmla="*/ 6960 w 13216"/>
              <a:gd name="connsiteY4" fmla="*/ 5720 h 10033"/>
              <a:gd name="connsiteX5" fmla="*/ 2001 w 13216"/>
              <a:gd name="connsiteY5" fmla="*/ 10030 h 10033"/>
              <a:gd name="connsiteX6" fmla="*/ 1 w 13216"/>
              <a:gd name="connsiteY6" fmla="*/ 5030 h 10033"/>
              <a:gd name="connsiteX0" fmla="*/ 1 w 9384"/>
              <a:gd name="connsiteY0" fmla="*/ 5009 h 10012"/>
              <a:gd name="connsiteX1" fmla="*/ 1780 w 9384"/>
              <a:gd name="connsiteY1" fmla="*/ 1160 h 10012"/>
              <a:gd name="connsiteX2" fmla="*/ 8001 w 9384"/>
              <a:gd name="connsiteY2" fmla="*/ 9 h 10012"/>
              <a:gd name="connsiteX3" fmla="*/ 9336 w 9384"/>
              <a:gd name="connsiteY3" fmla="*/ 1591 h 10012"/>
              <a:gd name="connsiteX4" fmla="*/ 6960 w 9384"/>
              <a:gd name="connsiteY4" fmla="*/ 5699 h 10012"/>
              <a:gd name="connsiteX5" fmla="*/ 2001 w 9384"/>
              <a:gd name="connsiteY5" fmla="*/ 10009 h 10012"/>
              <a:gd name="connsiteX6" fmla="*/ 1 w 9384"/>
              <a:gd name="connsiteY6" fmla="*/ 5009 h 10012"/>
              <a:gd name="connsiteX0" fmla="*/ 2 w 10071"/>
              <a:gd name="connsiteY0" fmla="*/ 5003 h 10106"/>
              <a:gd name="connsiteX1" fmla="*/ 1898 w 10071"/>
              <a:gd name="connsiteY1" fmla="*/ 1159 h 10106"/>
              <a:gd name="connsiteX2" fmla="*/ 8527 w 10071"/>
              <a:gd name="connsiteY2" fmla="*/ 9 h 10106"/>
              <a:gd name="connsiteX3" fmla="*/ 9950 w 10071"/>
              <a:gd name="connsiteY3" fmla="*/ 1589 h 10106"/>
              <a:gd name="connsiteX4" fmla="*/ 6352 w 10071"/>
              <a:gd name="connsiteY4" fmla="*/ 7894 h 10106"/>
              <a:gd name="connsiteX5" fmla="*/ 2133 w 10071"/>
              <a:gd name="connsiteY5" fmla="*/ 9997 h 10106"/>
              <a:gd name="connsiteX6" fmla="*/ 2 w 10071"/>
              <a:gd name="connsiteY6" fmla="*/ 5003 h 10106"/>
              <a:gd name="connsiteX0" fmla="*/ 52 w 10086"/>
              <a:gd name="connsiteY0" fmla="*/ 5542 h 10645"/>
              <a:gd name="connsiteX1" fmla="*/ 4241 w 10086"/>
              <a:gd name="connsiteY1" fmla="*/ 395 h 10645"/>
              <a:gd name="connsiteX2" fmla="*/ 8577 w 10086"/>
              <a:gd name="connsiteY2" fmla="*/ 548 h 10645"/>
              <a:gd name="connsiteX3" fmla="*/ 10000 w 10086"/>
              <a:gd name="connsiteY3" fmla="*/ 2128 h 10645"/>
              <a:gd name="connsiteX4" fmla="*/ 6402 w 10086"/>
              <a:gd name="connsiteY4" fmla="*/ 8433 h 10645"/>
              <a:gd name="connsiteX5" fmla="*/ 2183 w 10086"/>
              <a:gd name="connsiteY5" fmla="*/ 10536 h 10645"/>
              <a:gd name="connsiteX6" fmla="*/ 52 w 10086"/>
              <a:gd name="connsiteY6" fmla="*/ 5542 h 106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086" h="10645">
                <a:moveTo>
                  <a:pt x="52" y="5542"/>
                </a:moveTo>
                <a:cubicBezTo>
                  <a:pt x="395" y="3852"/>
                  <a:pt x="2820" y="1227"/>
                  <a:pt x="4241" y="395"/>
                </a:cubicBezTo>
                <a:cubicBezTo>
                  <a:pt x="5661" y="-437"/>
                  <a:pt x="7617" y="259"/>
                  <a:pt x="8577" y="548"/>
                </a:cubicBezTo>
                <a:cubicBezTo>
                  <a:pt x="9537" y="837"/>
                  <a:pt x="10362" y="814"/>
                  <a:pt x="10000" y="2128"/>
                </a:cubicBezTo>
                <a:cubicBezTo>
                  <a:pt x="9638" y="3442"/>
                  <a:pt x="7704" y="7032"/>
                  <a:pt x="6402" y="8433"/>
                </a:cubicBezTo>
                <a:cubicBezTo>
                  <a:pt x="5100" y="9834"/>
                  <a:pt x="3241" y="11018"/>
                  <a:pt x="2183" y="10536"/>
                </a:cubicBezTo>
                <a:cubicBezTo>
                  <a:pt x="1125" y="10054"/>
                  <a:pt x="-291" y="7232"/>
                  <a:pt x="52" y="5542"/>
                </a:cubicBezTo>
                <a:close/>
              </a:path>
            </a:pathLst>
          </a:custGeom>
          <a:solidFill>
            <a:srgbClr val="C4D8F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Блок-схема: подготовка 8">
            <a:extLst>
              <a:ext uri="{FF2B5EF4-FFF2-40B4-BE49-F238E27FC236}">
                <a16:creationId xmlns:a16="http://schemas.microsoft.com/office/drawing/2014/main" id="{66D259D0-2C82-4856-BA4F-64F4DDF012A3}"/>
              </a:ext>
            </a:extLst>
          </p:cNvPr>
          <p:cNvSpPr/>
          <p:nvPr userDrawn="1"/>
        </p:nvSpPr>
        <p:spPr>
          <a:xfrm rot="2913810">
            <a:off x="-414448" y="4390823"/>
            <a:ext cx="4195111" cy="4158183"/>
          </a:xfrm>
          <a:custGeom>
            <a:avLst/>
            <a:gdLst>
              <a:gd name="connsiteX0" fmla="*/ 0 w 10000"/>
              <a:gd name="connsiteY0" fmla="*/ 5000 h 10000"/>
              <a:gd name="connsiteX1" fmla="*/ 2000 w 10000"/>
              <a:gd name="connsiteY1" fmla="*/ 0 h 10000"/>
              <a:gd name="connsiteX2" fmla="*/ 8000 w 10000"/>
              <a:gd name="connsiteY2" fmla="*/ 0 h 10000"/>
              <a:gd name="connsiteX3" fmla="*/ 10000 w 10000"/>
              <a:gd name="connsiteY3" fmla="*/ 5000 h 10000"/>
              <a:gd name="connsiteX4" fmla="*/ 8000 w 10000"/>
              <a:gd name="connsiteY4" fmla="*/ 10000 h 10000"/>
              <a:gd name="connsiteX5" fmla="*/ 2000 w 10000"/>
              <a:gd name="connsiteY5" fmla="*/ 10000 h 10000"/>
              <a:gd name="connsiteX6" fmla="*/ 0 w 10000"/>
              <a:gd name="connsiteY6" fmla="*/ 5000 h 10000"/>
              <a:gd name="connsiteX0" fmla="*/ 0 w 10000"/>
              <a:gd name="connsiteY0" fmla="*/ 5624 h 10624"/>
              <a:gd name="connsiteX1" fmla="*/ 2000 w 10000"/>
              <a:gd name="connsiteY1" fmla="*/ 624 h 10624"/>
              <a:gd name="connsiteX2" fmla="*/ 8000 w 10000"/>
              <a:gd name="connsiteY2" fmla="*/ 624 h 10624"/>
              <a:gd name="connsiteX3" fmla="*/ 10000 w 10000"/>
              <a:gd name="connsiteY3" fmla="*/ 5624 h 10624"/>
              <a:gd name="connsiteX4" fmla="*/ 8000 w 10000"/>
              <a:gd name="connsiteY4" fmla="*/ 10624 h 10624"/>
              <a:gd name="connsiteX5" fmla="*/ 2000 w 10000"/>
              <a:gd name="connsiteY5" fmla="*/ 10624 h 10624"/>
              <a:gd name="connsiteX6" fmla="*/ 0 w 10000"/>
              <a:gd name="connsiteY6" fmla="*/ 5624 h 10624"/>
              <a:gd name="connsiteX0" fmla="*/ 0 w 10000"/>
              <a:gd name="connsiteY0" fmla="*/ 5624 h 10624"/>
              <a:gd name="connsiteX1" fmla="*/ 2000 w 10000"/>
              <a:gd name="connsiteY1" fmla="*/ 624 h 10624"/>
              <a:gd name="connsiteX2" fmla="*/ 8000 w 10000"/>
              <a:gd name="connsiteY2" fmla="*/ 624 h 10624"/>
              <a:gd name="connsiteX3" fmla="*/ 10000 w 10000"/>
              <a:gd name="connsiteY3" fmla="*/ 5624 h 10624"/>
              <a:gd name="connsiteX4" fmla="*/ 8000 w 10000"/>
              <a:gd name="connsiteY4" fmla="*/ 10624 h 10624"/>
              <a:gd name="connsiteX5" fmla="*/ 2000 w 10000"/>
              <a:gd name="connsiteY5" fmla="*/ 10624 h 10624"/>
              <a:gd name="connsiteX6" fmla="*/ 0 w 10000"/>
              <a:gd name="connsiteY6" fmla="*/ 5624 h 10624"/>
              <a:gd name="connsiteX0" fmla="*/ 0 w 10000"/>
              <a:gd name="connsiteY0" fmla="*/ 5624 h 11248"/>
              <a:gd name="connsiteX1" fmla="*/ 2000 w 10000"/>
              <a:gd name="connsiteY1" fmla="*/ 624 h 11248"/>
              <a:gd name="connsiteX2" fmla="*/ 8000 w 10000"/>
              <a:gd name="connsiteY2" fmla="*/ 624 h 11248"/>
              <a:gd name="connsiteX3" fmla="*/ 10000 w 10000"/>
              <a:gd name="connsiteY3" fmla="*/ 5624 h 11248"/>
              <a:gd name="connsiteX4" fmla="*/ 8000 w 10000"/>
              <a:gd name="connsiteY4" fmla="*/ 10624 h 11248"/>
              <a:gd name="connsiteX5" fmla="*/ 2000 w 10000"/>
              <a:gd name="connsiteY5" fmla="*/ 10624 h 11248"/>
              <a:gd name="connsiteX6" fmla="*/ 0 w 10000"/>
              <a:gd name="connsiteY6" fmla="*/ 5624 h 11248"/>
              <a:gd name="connsiteX0" fmla="*/ 0 w 10000"/>
              <a:gd name="connsiteY0" fmla="*/ 5624 h 11248"/>
              <a:gd name="connsiteX1" fmla="*/ 2000 w 10000"/>
              <a:gd name="connsiteY1" fmla="*/ 624 h 11248"/>
              <a:gd name="connsiteX2" fmla="*/ 8000 w 10000"/>
              <a:gd name="connsiteY2" fmla="*/ 624 h 11248"/>
              <a:gd name="connsiteX3" fmla="*/ 10000 w 10000"/>
              <a:gd name="connsiteY3" fmla="*/ 5624 h 11248"/>
              <a:gd name="connsiteX4" fmla="*/ 8000 w 10000"/>
              <a:gd name="connsiteY4" fmla="*/ 10624 h 11248"/>
              <a:gd name="connsiteX5" fmla="*/ 2000 w 10000"/>
              <a:gd name="connsiteY5" fmla="*/ 10624 h 11248"/>
              <a:gd name="connsiteX6" fmla="*/ 0 w 10000"/>
              <a:gd name="connsiteY6" fmla="*/ 5624 h 11248"/>
              <a:gd name="connsiteX0" fmla="*/ 0 w 10177"/>
              <a:gd name="connsiteY0" fmla="*/ 5624 h 11248"/>
              <a:gd name="connsiteX1" fmla="*/ 2000 w 10177"/>
              <a:gd name="connsiteY1" fmla="*/ 624 h 11248"/>
              <a:gd name="connsiteX2" fmla="*/ 8000 w 10177"/>
              <a:gd name="connsiteY2" fmla="*/ 624 h 11248"/>
              <a:gd name="connsiteX3" fmla="*/ 10000 w 10177"/>
              <a:gd name="connsiteY3" fmla="*/ 5624 h 11248"/>
              <a:gd name="connsiteX4" fmla="*/ 8000 w 10177"/>
              <a:gd name="connsiteY4" fmla="*/ 10624 h 11248"/>
              <a:gd name="connsiteX5" fmla="*/ 2000 w 10177"/>
              <a:gd name="connsiteY5" fmla="*/ 10624 h 11248"/>
              <a:gd name="connsiteX6" fmla="*/ 0 w 10177"/>
              <a:gd name="connsiteY6" fmla="*/ 5624 h 11248"/>
              <a:gd name="connsiteX0" fmla="*/ 0 w 10177"/>
              <a:gd name="connsiteY0" fmla="*/ 5962 h 11586"/>
              <a:gd name="connsiteX1" fmla="*/ 2000 w 10177"/>
              <a:gd name="connsiteY1" fmla="*/ 962 h 11586"/>
              <a:gd name="connsiteX2" fmla="*/ 8000 w 10177"/>
              <a:gd name="connsiteY2" fmla="*/ 962 h 11586"/>
              <a:gd name="connsiteX3" fmla="*/ 10000 w 10177"/>
              <a:gd name="connsiteY3" fmla="*/ 5962 h 11586"/>
              <a:gd name="connsiteX4" fmla="*/ 8000 w 10177"/>
              <a:gd name="connsiteY4" fmla="*/ 10962 h 11586"/>
              <a:gd name="connsiteX5" fmla="*/ 2000 w 10177"/>
              <a:gd name="connsiteY5" fmla="*/ 10962 h 11586"/>
              <a:gd name="connsiteX6" fmla="*/ 0 w 10177"/>
              <a:gd name="connsiteY6" fmla="*/ 5962 h 11586"/>
              <a:gd name="connsiteX0" fmla="*/ 0 w 10177"/>
              <a:gd name="connsiteY0" fmla="*/ 6106 h 11730"/>
              <a:gd name="connsiteX1" fmla="*/ 2000 w 10177"/>
              <a:gd name="connsiteY1" fmla="*/ 1106 h 11730"/>
              <a:gd name="connsiteX2" fmla="*/ 8000 w 10177"/>
              <a:gd name="connsiteY2" fmla="*/ 1106 h 11730"/>
              <a:gd name="connsiteX3" fmla="*/ 10000 w 10177"/>
              <a:gd name="connsiteY3" fmla="*/ 6106 h 11730"/>
              <a:gd name="connsiteX4" fmla="*/ 8000 w 10177"/>
              <a:gd name="connsiteY4" fmla="*/ 11106 h 11730"/>
              <a:gd name="connsiteX5" fmla="*/ 2000 w 10177"/>
              <a:gd name="connsiteY5" fmla="*/ 11106 h 11730"/>
              <a:gd name="connsiteX6" fmla="*/ 0 w 10177"/>
              <a:gd name="connsiteY6" fmla="*/ 6106 h 11730"/>
              <a:gd name="connsiteX0" fmla="*/ 0 w 13283"/>
              <a:gd name="connsiteY0" fmla="*/ 5461 h 11278"/>
              <a:gd name="connsiteX1" fmla="*/ 2000 w 13283"/>
              <a:gd name="connsiteY1" fmla="*/ 461 h 11278"/>
              <a:gd name="connsiteX2" fmla="*/ 8000 w 13283"/>
              <a:gd name="connsiteY2" fmla="*/ 461 h 11278"/>
              <a:gd name="connsiteX3" fmla="*/ 13209 w 13283"/>
              <a:gd name="connsiteY3" fmla="*/ 2549 h 11278"/>
              <a:gd name="connsiteX4" fmla="*/ 8000 w 13283"/>
              <a:gd name="connsiteY4" fmla="*/ 10461 h 11278"/>
              <a:gd name="connsiteX5" fmla="*/ 2000 w 13283"/>
              <a:gd name="connsiteY5" fmla="*/ 10461 h 11278"/>
              <a:gd name="connsiteX6" fmla="*/ 0 w 13283"/>
              <a:gd name="connsiteY6" fmla="*/ 5461 h 11278"/>
              <a:gd name="connsiteX0" fmla="*/ 1 w 13284"/>
              <a:gd name="connsiteY0" fmla="*/ 5030 h 10847"/>
              <a:gd name="connsiteX1" fmla="*/ 1780 w 13284"/>
              <a:gd name="connsiteY1" fmla="*/ 1181 h 10847"/>
              <a:gd name="connsiteX2" fmla="*/ 8001 w 13284"/>
              <a:gd name="connsiteY2" fmla="*/ 30 h 10847"/>
              <a:gd name="connsiteX3" fmla="*/ 13210 w 13284"/>
              <a:gd name="connsiteY3" fmla="*/ 2118 h 10847"/>
              <a:gd name="connsiteX4" fmla="*/ 8001 w 13284"/>
              <a:gd name="connsiteY4" fmla="*/ 10030 h 10847"/>
              <a:gd name="connsiteX5" fmla="*/ 2001 w 13284"/>
              <a:gd name="connsiteY5" fmla="*/ 10030 h 10847"/>
              <a:gd name="connsiteX6" fmla="*/ 1 w 13284"/>
              <a:gd name="connsiteY6" fmla="*/ 5030 h 10847"/>
              <a:gd name="connsiteX0" fmla="*/ 1 w 13216"/>
              <a:gd name="connsiteY0" fmla="*/ 5030 h 10033"/>
              <a:gd name="connsiteX1" fmla="*/ 1780 w 13216"/>
              <a:gd name="connsiteY1" fmla="*/ 1181 h 10033"/>
              <a:gd name="connsiteX2" fmla="*/ 8001 w 13216"/>
              <a:gd name="connsiteY2" fmla="*/ 30 h 10033"/>
              <a:gd name="connsiteX3" fmla="*/ 13210 w 13216"/>
              <a:gd name="connsiteY3" fmla="*/ 2118 h 10033"/>
              <a:gd name="connsiteX4" fmla="*/ 6960 w 13216"/>
              <a:gd name="connsiteY4" fmla="*/ 5720 h 10033"/>
              <a:gd name="connsiteX5" fmla="*/ 2001 w 13216"/>
              <a:gd name="connsiteY5" fmla="*/ 10030 h 10033"/>
              <a:gd name="connsiteX6" fmla="*/ 1 w 13216"/>
              <a:gd name="connsiteY6" fmla="*/ 5030 h 10033"/>
              <a:gd name="connsiteX0" fmla="*/ 1 w 9384"/>
              <a:gd name="connsiteY0" fmla="*/ 5009 h 10012"/>
              <a:gd name="connsiteX1" fmla="*/ 1780 w 9384"/>
              <a:gd name="connsiteY1" fmla="*/ 1160 h 10012"/>
              <a:gd name="connsiteX2" fmla="*/ 8001 w 9384"/>
              <a:gd name="connsiteY2" fmla="*/ 9 h 10012"/>
              <a:gd name="connsiteX3" fmla="*/ 9336 w 9384"/>
              <a:gd name="connsiteY3" fmla="*/ 1591 h 10012"/>
              <a:gd name="connsiteX4" fmla="*/ 6960 w 9384"/>
              <a:gd name="connsiteY4" fmla="*/ 5699 h 10012"/>
              <a:gd name="connsiteX5" fmla="*/ 2001 w 9384"/>
              <a:gd name="connsiteY5" fmla="*/ 10009 h 10012"/>
              <a:gd name="connsiteX6" fmla="*/ 1 w 9384"/>
              <a:gd name="connsiteY6" fmla="*/ 5009 h 10012"/>
              <a:gd name="connsiteX0" fmla="*/ 2 w 10071"/>
              <a:gd name="connsiteY0" fmla="*/ 5003 h 10106"/>
              <a:gd name="connsiteX1" fmla="*/ 1898 w 10071"/>
              <a:gd name="connsiteY1" fmla="*/ 1159 h 10106"/>
              <a:gd name="connsiteX2" fmla="*/ 8527 w 10071"/>
              <a:gd name="connsiteY2" fmla="*/ 9 h 10106"/>
              <a:gd name="connsiteX3" fmla="*/ 9950 w 10071"/>
              <a:gd name="connsiteY3" fmla="*/ 1589 h 10106"/>
              <a:gd name="connsiteX4" fmla="*/ 6352 w 10071"/>
              <a:gd name="connsiteY4" fmla="*/ 7894 h 10106"/>
              <a:gd name="connsiteX5" fmla="*/ 2133 w 10071"/>
              <a:gd name="connsiteY5" fmla="*/ 9997 h 10106"/>
              <a:gd name="connsiteX6" fmla="*/ 2 w 10071"/>
              <a:gd name="connsiteY6" fmla="*/ 5003 h 10106"/>
              <a:gd name="connsiteX0" fmla="*/ 52 w 10086"/>
              <a:gd name="connsiteY0" fmla="*/ 5542 h 10645"/>
              <a:gd name="connsiteX1" fmla="*/ 4241 w 10086"/>
              <a:gd name="connsiteY1" fmla="*/ 395 h 10645"/>
              <a:gd name="connsiteX2" fmla="*/ 8577 w 10086"/>
              <a:gd name="connsiteY2" fmla="*/ 548 h 10645"/>
              <a:gd name="connsiteX3" fmla="*/ 10000 w 10086"/>
              <a:gd name="connsiteY3" fmla="*/ 2128 h 10645"/>
              <a:gd name="connsiteX4" fmla="*/ 6402 w 10086"/>
              <a:gd name="connsiteY4" fmla="*/ 8433 h 10645"/>
              <a:gd name="connsiteX5" fmla="*/ 2183 w 10086"/>
              <a:gd name="connsiteY5" fmla="*/ 10536 h 10645"/>
              <a:gd name="connsiteX6" fmla="*/ 52 w 10086"/>
              <a:gd name="connsiteY6" fmla="*/ 5542 h 10645"/>
              <a:gd name="connsiteX0" fmla="*/ 209 w 10218"/>
              <a:gd name="connsiteY0" fmla="*/ 6429 h 11532"/>
              <a:gd name="connsiteX1" fmla="*/ 7414 w 10218"/>
              <a:gd name="connsiteY1" fmla="*/ 239 h 11532"/>
              <a:gd name="connsiteX2" fmla="*/ 8734 w 10218"/>
              <a:gd name="connsiteY2" fmla="*/ 1435 h 11532"/>
              <a:gd name="connsiteX3" fmla="*/ 10157 w 10218"/>
              <a:gd name="connsiteY3" fmla="*/ 3015 h 11532"/>
              <a:gd name="connsiteX4" fmla="*/ 6559 w 10218"/>
              <a:gd name="connsiteY4" fmla="*/ 9320 h 11532"/>
              <a:gd name="connsiteX5" fmla="*/ 2340 w 10218"/>
              <a:gd name="connsiteY5" fmla="*/ 11423 h 11532"/>
              <a:gd name="connsiteX6" fmla="*/ 209 w 10218"/>
              <a:gd name="connsiteY6" fmla="*/ 6429 h 11532"/>
              <a:gd name="connsiteX0" fmla="*/ 209 w 10937"/>
              <a:gd name="connsiteY0" fmla="*/ 6698 h 11801"/>
              <a:gd name="connsiteX1" fmla="*/ 7414 w 10937"/>
              <a:gd name="connsiteY1" fmla="*/ 508 h 11801"/>
              <a:gd name="connsiteX2" fmla="*/ 10727 w 10937"/>
              <a:gd name="connsiteY2" fmla="*/ 679 h 11801"/>
              <a:gd name="connsiteX3" fmla="*/ 10157 w 10937"/>
              <a:gd name="connsiteY3" fmla="*/ 3284 h 11801"/>
              <a:gd name="connsiteX4" fmla="*/ 6559 w 10937"/>
              <a:gd name="connsiteY4" fmla="*/ 9589 h 11801"/>
              <a:gd name="connsiteX5" fmla="*/ 2340 w 10937"/>
              <a:gd name="connsiteY5" fmla="*/ 11692 h 11801"/>
              <a:gd name="connsiteX6" fmla="*/ 209 w 10937"/>
              <a:gd name="connsiteY6" fmla="*/ 6698 h 11801"/>
              <a:gd name="connsiteX0" fmla="*/ 334 w 9875"/>
              <a:gd name="connsiteY0" fmla="*/ 4034 h 11771"/>
              <a:gd name="connsiteX1" fmla="*/ 6352 w 9875"/>
              <a:gd name="connsiteY1" fmla="*/ 328 h 11771"/>
              <a:gd name="connsiteX2" fmla="*/ 9665 w 9875"/>
              <a:gd name="connsiteY2" fmla="*/ 499 h 11771"/>
              <a:gd name="connsiteX3" fmla="*/ 9095 w 9875"/>
              <a:gd name="connsiteY3" fmla="*/ 3104 h 11771"/>
              <a:gd name="connsiteX4" fmla="*/ 5497 w 9875"/>
              <a:gd name="connsiteY4" fmla="*/ 9409 h 11771"/>
              <a:gd name="connsiteX5" fmla="*/ 1278 w 9875"/>
              <a:gd name="connsiteY5" fmla="*/ 11512 h 11771"/>
              <a:gd name="connsiteX6" fmla="*/ 334 w 9875"/>
              <a:gd name="connsiteY6" fmla="*/ 4034 h 11771"/>
              <a:gd name="connsiteX0" fmla="*/ 338 w 10066"/>
              <a:gd name="connsiteY0" fmla="*/ 3478 h 10036"/>
              <a:gd name="connsiteX1" fmla="*/ 6432 w 10066"/>
              <a:gd name="connsiteY1" fmla="*/ 330 h 10036"/>
              <a:gd name="connsiteX2" fmla="*/ 9787 w 10066"/>
              <a:gd name="connsiteY2" fmla="*/ 475 h 10036"/>
              <a:gd name="connsiteX3" fmla="*/ 9396 w 10066"/>
              <a:gd name="connsiteY3" fmla="*/ 3694 h 10036"/>
              <a:gd name="connsiteX4" fmla="*/ 5567 w 10066"/>
              <a:gd name="connsiteY4" fmla="*/ 8044 h 10036"/>
              <a:gd name="connsiteX5" fmla="*/ 1294 w 10066"/>
              <a:gd name="connsiteY5" fmla="*/ 9831 h 10036"/>
              <a:gd name="connsiteX6" fmla="*/ 338 w 10066"/>
              <a:gd name="connsiteY6" fmla="*/ 3478 h 100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066" h="10036">
                <a:moveTo>
                  <a:pt x="338" y="3478"/>
                </a:moveTo>
                <a:cubicBezTo>
                  <a:pt x="1195" y="1895"/>
                  <a:pt x="4858" y="830"/>
                  <a:pt x="6432" y="330"/>
                </a:cubicBezTo>
                <a:cubicBezTo>
                  <a:pt x="8007" y="-171"/>
                  <a:pt x="9293" y="-86"/>
                  <a:pt x="9787" y="475"/>
                </a:cubicBezTo>
                <a:cubicBezTo>
                  <a:pt x="10281" y="1036"/>
                  <a:pt x="10100" y="2432"/>
                  <a:pt x="9396" y="3694"/>
                </a:cubicBezTo>
                <a:cubicBezTo>
                  <a:pt x="8692" y="4956"/>
                  <a:pt x="6917" y="7021"/>
                  <a:pt x="5567" y="8044"/>
                </a:cubicBezTo>
                <a:cubicBezTo>
                  <a:pt x="4217" y="9067"/>
                  <a:pt x="2165" y="10592"/>
                  <a:pt x="1294" y="9831"/>
                </a:cubicBezTo>
                <a:cubicBezTo>
                  <a:pt x="423" y="9070"/>
                  <a:pt x="-518" y="5062"/>
                  <a:pt x="338" y="3478"/>
                </a:cubicBezTo>
                <a:close/>
              </a:path>
            </a:pathLst>
          </a:custGeom>
          <a:solidFill>
            <a:srgbClr val="C4D8F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183689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B628139-48B5-494F-8CCD-700C8E4A1E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>
                <a:solidFill>
                  <a:schemeClr val="accent1"/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FDFE504-D25C-4EF1-83E2-717ACC15ADD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  <a:lvl2pPr>
              <a:defRPr>
                <a:solidFill>
                  <a:schemeClr val="accent1"/>
                </a:solidFill>
              </a:defRPr>
            </a:lvl2pPr>
            <a:lvl3pPr>
              <a:defRPr>
                <a:solidFill>
                  <a:schemeClr val="accent1"/>
                </a:solidFill>
              </a:defRPr>
            </a:lvl3pPr>
            <a:lvl4pPr>
              <a:defRPr>
                <a:solidFill>
                  <a:schemeClr val="accent1"/>
                </a:solidFill>
              </a:defRPr>
            </a:lvl4pPr>
            <a:lvl5pPr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10" name="Блок-схема: подготовка 8">
            <a:extLst>
              <a:ext uri="{FF2B5EF4-FFF2-40B4-BE49-F238E27FC236}">
                <a16:creationId xmlns:a16="http://schemas.microsoft.com/office/drawing/2014/main" id="{66D259D0-2C82-4856-BA4F-64F4DDF012A3}"/>
              </a:ext>
            </a:extLst>
          </p:cNvPr>
          <p:cNvSpPr/>
          <p:nvPr userDrawn="1"/>
        </p:nvSpPr>
        <p:spPr>
          <a:xfrm rot="2913810">
            <a:off x="969905" y="1677471"/>
            <a:ext cx="9361037" cy="9884930"/>
          </a:xfrm>
          <a:custGeom>
            <a:avLst/>
            <a:gdLst>
              <a:gd name="connsiteX0" fmla="*/ 0 w 10000"/>
              <a:gd name="connsiteY0" fmla="*/ 5000 h 10000"/>
              <a:gd name="connsiteX1" fmla="*/ 2000 w 10000"/>
              <a:gd name="connsiteY1" fmla="*/ 0 h 10000"/>
              <a:gd name="connsiteX2" fmla="*/ 8000 w 10000"/>
              <a:gd name="connsiteY2" fmla="*/ 0 h 10000"/>
              <a:gd name="connsiteX3" fmla="*/ 10000 w 10000"/>
              <a:gd name="connsiteY3" fmla="*/ 5000 h 10000"/>
              <a:gd name="connsiteX4" fmla="*/ 8000 w 10000"/>
              <a:gd name="connsiteY4" fmla="*/ 10000 h 10000"/>
              <a:gd name="connsiteX5" fmla="*/ 2000 w 10000"/>
              <a:gd name="connsiteY5" fmla="*/ 10000 h 10000"/>
              <a:gd name="connsiteX6" fmla="*/ 0 w 10000"/>
              <a:gd name="connsiteY6" fmla="*/ 5000 h 10000"/>
              <a:gd name="connsiteX0" fmla="*/ 0 w 10000"/>
              <a:gd name="connsiteY0" fmla="*/ 5624 h 10624"/>
              <a:gd name="connsiteX1" fmla="*/ 2000 w 10000"/>
              <a:gd name="connsiteY1" fmla="*/ 624 h 10624"/>
              <a:gd name="connsiteX2" fmla="*/ 8000 w 10000"/>
              <a:gd name="connsiteY2" fmla="*/ 624 h 10624"/>
              <a:gd name="connsiteX3" fmla="*/ 10000 w 10000"/>
              <a:gd name="connsiteY3" fmla="*/ 5624 h 10624"/>
              <a:gd name="connsiteX4" fmla="*/ 8000 w 10000"/>
              <a:gd name="connsiteY4" fmla="*/ 10624 h 10624"/>
              <a:gd name="connsiteX5" fmla="*/ 2000 w 10000"/>
              <a:gd name="connsiteY5" fmla="*/ 10624 h 10624"/>
              <a:gd name="connsiteX6" fmla="*/ 0 w 10000"/>
              <a:gd name="connsiteY6" fmla="*/ 5624 h 10624"/>
              <a:gd name="connsiteX0" fmla="*/ 0 w 10000"/>
              <a:gd name="connsiteY0" fmla="*/ 5624 h 10624"/>
              <a:gd name="connsiteX1" fmla="*/ 2000 w 10000"/>
              <a:gd name="connsiteY1" fmla="*/ 624 h 10624"/>
              <a:gd name="connsiteX2" fmla="*/ 8000 w 10000"/>
              <a:gd name="connsiteY2" fmla="*/ 624 h 10624"/>
              <a:gd name="connsiteX3" fmla="*/ 10000 w 10000"/>
              <a:gd name="connsiteY3" fmla="*/ 5624 h 10624"/>
              <a:gd name="connsiteX4" fmla="*/ 8000 w 10000"/>
              <a:gd name="connsiteY4" fmla="*/ 10624 h 10624"/>
              <a:gd name="connsiteX5" fmla="*/ 2000 w 10000"/>
              <a:gd name="connsiteY5" fmla="*/ 10624 h 10624"/>
              <a:gd name="connsiteX6" fmla="*/ 0 w 10000"/>
              <a:gd name="connsiteY6" fmla="*/ 5624 h 10624"/>
              <a:gd name="connsiteX0" fmla="*/ 0 w 10000"/>
              <a:gd name="connsiteY0" fmla="*/ 5624 h 11248"/>
              <a:gd name="connsiteX1" fmla="*/ 2000 w 10000"/>
              <a:gd name="connsiteY1" fmla="*/ 624 h 11248"/>
              <a:gd name="connsiteX2" fmla="*/ 8000 w 10000"/>
              <a:gd name="connsiteY2" fmla="*/ 624 h 11248"/>
              <a:gd name="connsiteX3" fmla="*/ 10000 w 10000"/>
              <a:gd name="connsiteY3" fmla="*/ 5624 h 11248"/>
              <a:gd name="connsiteX4" fmla="*/ 8000 w 10000"/>
              <a:gd name="connsiteY4" fmla="*/ 10624 h 11248"/>
              <a:gd name="connsiteX5" fmla="*/ 2000 w 10000"/>
              <a:gd name="connsiteY5" fmla="*/ 10624 h 11248"/>
              <a:gd name="connsiteX6" fmla="*/ 0 w 10000"/>
              <a:gd name="connsiteY6" fmla="*/ 5624 h 11248"/>
              <a:gd name="connsiteX0" fmla="*/ 0 w 10000"/>
              <a:gd name="connsiteY0" fmla="*/ 5624 h 11248"/>
              <a:gd name="connsiteX1" fmla="*/ 2000 w 10000"/>
              <a:gd name="connsiteY1" fmla="*/ 624 h 11248"/>
              <a:gd name="connsiteX2" fmla="*/ 8000 w 10000"/>
              <a:gd name="connsiteY2" fmla="*/ 624 h 11248"/>
              <a:gd name="connsiteX3" fmla="*/ 10000 w 10000"/>
              <a:gd name="connsiteY3" fmla="*/ 5624 h 11248"/>
              <a:gd name="connsiteX4" fmla="*/ 8000 w 10000"/>
              <a:gd name="connsiteY4" fmla="*/ 10624 h 11248"/>
              <a:gd name="connsiteX5" fmla="*/ 2000 w 10000"/>
              <a:gd name="connsiteY5" fmla="*/ 10624 h 11248"/>
              <a:gd name="connsiteX6" fmla="*/ 0 w 10000"/>
              <a:gd name="connsiteY6" fmla="*/ 5624 h 11248"/>
              <a:gd name="connsiteX0" fmla="*/ 0 w 10177"/>
              <a:gd name="connsiteY0" fmla="*/ 5624 h 11248"/>
              <a:gd name="connsiteX1" fmla="*/ 2000 w 10177"/>
              <a:gd name="connsiteY1" fmla="*/ 624 h 11248"/>
              <a:gd name="connsiteX2" fmla="*/ 8000 w 10177"/>
              <a:gd name="connsiteY2" fmla="*/ 624 h 11248"/>
              <a:gd name="connsiteX3" fmla="*/ 10000 w 10177"/>
              <a:gd name="connsiteY3" fmla="*/ 5624 h 11248"/>
              <a:gd name="connsiteX4" fmla="*/ 8000 w 10177"/>
              <a:gd name="connsiteY4" fmla="*/ 10624 h 11248"/>
              <a:gd name="connsiteX5" fmla="*/ 2000 w 10177"/>
              <a:gd name="connsiteY5" fmla="*/ 10624 h 11248"/>
              <a:gd name="connsiteX6" fmla="*/ 0 w 10177"/>
              <a:gd name="connsiteY6" fmla="*/ 5624 h 11248"/>
              <a:gd name="connsiteX0" fmla="*/ 0 w 10177"/>
              <a:gd name="connsiteY0" fmla="*/ 5962 h 11586"/>
              <a:gd name="connsiteX1" fmla="*/ 2000 w 10177"/>
              <a:gd name="connsiteY1" fmla="*/ 962 h 11586"/>
              <a:gd name="connsiteX2" fmla="*/ 8000 w 10177"/>
              <a:gd name="connsiteY2" fmla="*/ 962 h 11586"/>
              <a:gd name="connsiteX3" fmla="*/ 10000 w 10177"/>
              <a:gd name="connsiteY3" fmla="*/ 5962 h 11586"/>
              <a:gd name="connsiteX4" fmla="*/ 8000 w 10177"/>
              <a:gd name="connsiteY4" fmla="*/ 10962 h 11586"/>
              <a:gd name="connsiteX5" fmla="*/ 2000 w 10177"/>
              <a:gd name="connsiteY5" fmla="*/ 10962 h 11586"/>
              <a:gd name="connsiteX6" fmla="*/ 0 w 10177"/>
              <a:gd name="connsiteY6" fmla="*/ 5962 h 11586"/>
              <a:gd name="connsiteX0" fmla="*/ 0 w 10177"/>
              <a:gd name="connsiteY0" fmla="*/ 6106 h 11730"/>
              <a:gd name="connsiteX1" fmla="*/ 2000 w 10177"/>
              <a:gd name="connsiteY1" fmla="*/ 1106 h 11730"/>
              <a:gd name="connsiteX2" fmla="*/ 8000 w 10177"/>
              <a:gd name="connsiteY2" fmla="*/ 1106 h 11730"/>
              <a:gd name="connsiteX3" fmla="*/ 10000 w 10177"/>
              <a:gd name="connsiteY3" fmla="*/ 6106 h 11730"/>
              <a:gd name="connsiteX4" fmla="*/ 8000 w 10177"/>
              <a:gd name="connsiteY4" fmla="*/ 11106 h 11730"/>
              <a:gd name="connsiteX5" fmla="*/ 2000 w 10177"/>
              <a:gd name="connsiteY5" fmla="*/ 11106 h 11730"/>
              <a:gd name="connsiteX6" fmla="*/ 0 w 10177"/>
              <a:gd name="connsiteY6" fmla="*/ 6106 h 11730"/>
              <a:gd name="connsiteX0" fmla="*/ 0 w 13283"/>
              <a:gd name="connsiteY0" fmla="*/ 5461 h 11278"/>
              <a:gd name="connsiteX1" fmla="*/ 2000 w 13283"/>
              <a:gd name="connsiteY1" fmla="*/ 461 h 11278"/>
              <a:gd name="connsiteX2" fmla="*/ 8000 w 13283"/>
              <a:gd name="connsiteY2" fmla="*/ 461 h 11278"/>
              <a:gd name="connsiteX3" fmla="*/ 13209 w 13283"/>
              <a:gd name="connsiteY3" fmla="*/ 2549 h 11278"/>
              <a:gd name="connsiteX4" fmla="*/ 8000 w 13283"/>
              <a:gd name="connsiteY4" fmla="*/ 10461 h 11278"/>
              <a:gd name="connsiteX5" fmla="*/ 2000 w 13283"/>
              <a:gd name="connsiteY5" fmla="*/ 10461 h 11278"/>
              <a:gd name="connsiteX6" fmla="*/ 0 w 13283"/>
              <a:gd name="connsiteY6" fmla="*/ 5461 h 11278"/>
              <a:gd name="connsiteX0" fmla="*/ 1 w 13284"/>
              <a:gd name="connsiteY0" fmla="*/ 5030 h 10847"/>
              <a:gd name="connsiteX1" fmla="*/ 1780 w 13284"/>
              <a:gd name="connsiteY1" fmla="*/ 1181 h 10847"/>
              <a:gd name="connsiteX2" fmla="*/ 8001 w 13284"/>
              <a:gd name="connsiteY2" fmla="*/ 30 h 10847"/>
              <a:gd name="connsiteX3" fmla="*/ 13210 w 13284"/>
              <a:gd name="connsiteY3" fmla="*/ 2118 h 10847"/>
              <a:gd name="connsiteX4" fmla="*/ 8001 w 13284"/>
              <a:gd name="connsiteY4" fmla="*/ 10030 h 10847"/>
              <a:gd name="connsiteX5" fmla="*/ 2001 w 13284"/>
              <a:gd name="connsiteY5" fmla="*/ 10030 h 10847"/>
              <a:gd name="connsiteX6" fmla="*/ 1 w 13284"/>
              <a:gd name="connsiteY6" fmla="*/ 5030 h 10847"/>
              <a:gd name="connsiteX0" fmla="*/ 1 w 13216"/>
              <a:gd name="connsiteY0" fmla="*/ 5030 h 10033"/>
              <a:gd name="connsiteX1" fmla="*/ 1780 w 13216"/>
              <a:gd name="connsiteY1" fmla="*/ 1181 h 10033"/>
              <a:gd name="connsiteX2" fmla="*/ 8001 w 13216"/>
              <a:gd name="connsiteY2" fmla="*/ 30 h 10033"/>
              <a:gd name="connsiteX3" fmla="*/ 13210 w 13216"/>
              <a:gd name="connsiteY3" fmla="*/ 2118 h 10033"/>
              <a:gd name="connsiteX4" fmla="*/ 6960 w 13216"/>
              <a:gd name="connsiteY4" fmla="*/ 5720 h 10033"/>
              <a:gd name="connsiteX5" fmla="*/ 2001 w 13216"/>
              <a:gd name="connsiteY5" fmla="*/ 10030 h 10033"/>
              <a:gd name="connsiteX6" fmla="*/ 1 w 13216"/>
              <a:gd name="connsiteY6" fmla="*/ 5030 h 10033"/>
              <a:gd name="connsiteX0" fmla="*/ 1 w 9384"/>
              <a:gd name="connsiteY0" fmla="*/ 5009 h 10012"/>
              <a:gd name="connsiteX1" fmla="*/ 1780 w 9384"/>
              <a:gd name="connsiteY1" fmla="*/ 1160 h 10012"/>
              <a:gd name="connsiteX2" fmla="*/ 8001 w 9384"/>
              <a:gd name="connsiteY2" fmla="*/ 9 h 10012"/>
              <a:gd name="connsiteX3" fmla="*/ 9336 w 9384"/>
              <a:gd name="connsiteY3" fmla="*/ 1591 h 10012"/>
              <a:gd name="connsiteX4" fmla="*/ 6960 w 9384"/>
              <a:gd name="connsiteY4" fmla="*/ 5699 h 10012"/>
              <a:gd name="connsiteX5" fmla="*/ 2001 w 9384"/>
              <a:gd name="connsiteY5" fmla="*/ 10009 h 10012"/>
              <a:gd name="connsiteX6" fmla="*/ 1 w 9384"/>
              <a:gd name="connsiteY6" fmla="*/ 5009 h 10012"/>
              <a:gd name="connsiteX0" fmla="*/ 2 w 10071"/>
              <a:gd name="connsiteY0" fmla="*/ 5003 h 10106"/>
              <a:gd name="connsiteX1" fmla="*/ 1898 w 10071"/>
              <a:gd name="connsiteY1" fmla="*/ 1159 h 10106"/>
              <a:gd name="connsiteX2" fmla="*/ 8527 w 10071"/>
              <a:gd name="connsiteY2" fmla="*/ 9 h 10106"/>
              <a:gd name="connsiteX3" fmla="*/ 9950 w 10071"/>
              <a:gd name="connsiteY3" fmla="*/ 1589 h 10106"/>
              <a:gd name="connsiteX4" fmla="*/ 6352 w 10071"/>
              <a:gd name="connsiteY4" fmla="*/ 7894 h 10106"/>
              <a:gd name="connsiteX5" fmla="*/ 2133 w 10071"/>
              <a:gd name="connsiteY5" fmla="*/ 9997 h 10106"/>
              <a:gd name="connsiteX6" fmla="*/ 2 w 10071"/>
              <a:gd name="connsiteY6" fmla="*/ 5003 h 10106"/>
              <a:gd name="connsiteX0" fmla="*/ 52 w 10086"/>
              <a:gd name="connsiteY0" fmla="*/ 5542 h 10645"/>
              <a:gd name="connsiteX1" fmla="*/ 4241 w 10086"/>
              <a:gd name="connsiteY1" fmla="*/ 395 h 10645"/>
              <a:gd name="connsiteX2" fmla="*/ 8577 w 10086"/>
              <a:gd name="connsiteY2" fmla="*/ 548 h 10645"/>
              <a:gd name="connsiteX3" fmla="*/ 10000 w 10086"/>
              <a:gd name="connsiteY3" fmla="*/ 2128 h 10645"/>
              <a:gd name="connsiteX4" fmla="*/ 6402 w 10086"/>
              <a:gd name="connsiteY4" fmla="*/ 8433 h 10645"/>
              <a:gd name="connsiteX5" fmla="*/ 2183 w 10086"/>
              <a:gd name="connsiteY5" fmla="*/ 10536 h 10645"/>
              <a:gd name="connsiteX6" fmla="*/ 52 w 10086"/>
              <a:gd name="connsiteY6" fmla="*/ 5542 h 10645"/>
              <a:gd name="connsiteX0" fmla="*/ 209 w 10218"/>
              <a:gd name="connsiteY0" fmla="*/ 6429 h 11532"/>
              <a:gd name="connsiteX1" fmla="*/ 7414 w 10218"/>
              <a:gd name="connsiteY1" fmla="*/ 239 h 11532"/>
              <a:gd name="connsiteX2" fmla="*/ 8734 w 10218"/>
              <a:gd name="connsiteY2" fmla="*/ 1435 h 11532"/>
              <a:gd name="connsiteX3" fmla="*/ 10157 w 10218"/>
              <a:gd name="connsiteY3" fmla="*/ 3015 h 11532"/>
              <a:gd name="connsiteX4" fmla="*/ 6559 w 10218"/>
              <a:gd name="connsiteY4" fmla="*/ 9320 h 11532"/>
              <a:gd name="connsiteX5" fmla="*/ 2340 w 10218"/>
              <a:gd name="connsiteY5" fmla="*/ 11423 h 11532"/>
              <a:gd name="connsiteX6" fmla="*/ 209 w 10218"/>
              <a:gd name="connsiteY6" fmla="*/ 6429 h 11532"/>
              <a:gd name="connsiteX0" fmla="*/ 209 w 10937"/>
              <a:gd name="connsiteY0" fmla="*/ 6698 h 11801"/>
              <a:gd name="connsiteX1" fmla="*/ 7414 w 10937"/>
              <a:gd name="connsiteY1" fmla="*/ 508 h 11801"/>
              <a:gd name="connsiteX2" fmla="*/ 10727 w 10937"/>
              <a:gd name="connsiteY2" fmla="*/ 679 h 11801"/>
              <a:gd name="connsiteX3" fmla="*/ 10157 w 10937"/>
              <a:gd name="connsiteY3" fmla="*/ 3284 h 11801"/>
              <a:gd name="connsiteX4" fmla="*/ 6559 w 10937"/>
              <a:gd name="connsiteY4" fmla="*/ 9589 h 11801"/>
              <a:gd name="connsiteX5" fmla="*/ 2340 w 10937"/>
              <a:gd name="connsiteY5" fmla="*/ 11692 h 11801"/>
              <a:gd name="connsiteX6" fmla="*/ 209 w 10937"/>
              <a:gd name="connsiteY6" fmla="*/ 6698 h 11801"/>
              <a:gd name="connsiteX0" fmla="*/ 334 w 9875"/>
              <a:gd name="connsiteY0" fmla="*/ 4034 h 11771"/>
              <a:gd name="connsiteX1" fmla="*/ 6352 w 9875"/>
              <a:gd name="connsiteY1" fmla="*/ 328 h 11771"/>
              <a:gd name="connsiteX2" fmla="*/ 9665 w 9875"/>
              <a:gd name="connsiteY2" fmla="*/ 499 h 11771"/>
              <a:gd name="connsiteX3" fmla="*/ 9095 w 9875"/>
              <a:gd name="connsiteY3" fmla="*/ 3104 h 11771"/>
              <a:gd name="connsiteX4" fmla="*/ 5497 w 9875"/>
              <a:gd name="connsiteY4" fmla="*/ 9409 h 11771"/>
              <a:gd name="connsiteX5" fmla="*/ 1278 w 9875"/>
              <a:gd name="connsiteY5" fmla="*/ 11512 h 11771"/>
              <a:gd name="connsiteX6" fmla="*/ 334 w 9875"/>
              <a:gd name="connsiteY6" fmla="*/ 4034 h 11771"/>
              <a:gd name="connsiteX0" fmla="*/ 338 w 10066"/>
              <a:gd name="connsiteY0" fmla="*/ 3478 h 10036"/>
              <a:gd name="connsiteX1" fmla="*/ 6432 w 10066"/>
              <a:gd name="connsiteY1" fmla="*/ 330 h 10036"/>
              <a:gd name="connsiteX2" fmla="*/ 9787 w 10066"/>
              <a:gd name="connsiteY2" fmla="*/ 475 h 10036"/>
              <a:gd name="connsiteX3" fmla="*/ 9396 w 10066"/>
              <a:gd name="connsiteY3" fmla="*/ 3694 h 10036"/>
              <a:gd name="connsiteX4" fmla="*/ 5567 w 10066"/>
              <a:gd name="connsiteY4" fmla="*/ 8044 h 10036"/>
              <a:gd name="connsiteX5" fmla="*/ 1294 w 10066"/>
              <a:gd name="connsiteY5" fmla="*/ 9831 h 10036"/>
              <a:gd name="connsiteX6" fmla="*/ 338 w 10066"/>
              <a:gd name="connsiteY6" fmla="*/ 3478 h 10036"/>
              <a:gd name="connsiteX0" fmla="*/ 338 w 24670"/>
              <a:gd name="connsiteY0" fmla="*/ 19909 h 26467"/>
              <a:gd name="connsiteX1" fmla="*/ 6432 w 24670"/>
              <a:gd name="connsiteY1" fmla="*/ 16761 h 26467"/>
              <a:gd name="connsiteX2" fmla="*/ 24656 w 24670"/>
              <a:gd name="connsiteY2" fmla="*/ 16 h 26467"/>
              <a:gd name="connsiteX3" fmla="*/ 9396 w 24670"/>
              <a:gd name="connsiteY3" fmla="*/ 20125 h 26467"/>
              <a:gd name="connsiteX4" fmla="*/ 5567 w 24670"/>
              <a:gd name="connsiteY4" fmla="*/ 24475 h 26467"/>
              <a:gd name="connsiteX5" fmla="*/ 1294 w 24670"/>
              <a:gd name="connsiteY5" fmla="*/ 26262 h 26467"/>
              <a:gd name="connsiteX6" fmla="*/ 338 w 24670"/>
              <a:gd name="connsiteY6" fmla="*/ 19909 h 26467"/>
              <a:gd name="connsiteX0" fmla="*/ 1348 w 26296"/>
              <a:gd name="connsiteY0" fmla="*/ 21151 h 27709"/>
              <a:gd name="connsiteX1" fmla="*/ 21193 w 26296"/>
              <a:gd name="connsiteY1" fmla="*/ 4186 h 27709"/>
              <a:gd name="connsiteX2" fmla="*/ 25666 w 26296"/>
              <a:gd name="connsiteY2" fmla="*/ 1258 h 27709"/>
              <a:gd name="connsiteX3" fmla="*/ 10406 w 26296"/>
              <a:gd name="connsiteY3" fmla="*/ 21367 h 27709"/>
              <a:gd name="connsiteX4" fmla="*/ 6577 w 26296"/>
              <a:gd name="connsiteY4" fmla="*/ 25717 h 27709"/>
              <a:gd name="connsiteX5" fmla="*/ 2304 w 26296"/>
              <a:gd name="connsiteY5" fmla="*/ 27504 h 27709"/>
              <a:gd name="connsiteX6" fmla="*/ 1348 w 26296"/>
              <a:gd name="connsiteY6" fmla="*/ 21151 h 27709"/>
              <a:gd name="connsiteX0" fmla="*/ 2150 w 24499"/>
              <a:gd name="connsiteY0" fmla="*/ 22474 h 27676"/>
              <a:gd name="connsiteX1" fmla="*/ 19448 w 24499"/>
              <a:gd name="connsiteY1" fmla="*/ 4229 h 27676"/>
              <a:gd name="connsiteX2" fmla="*/ 23921 w 24499"/>
              <a:gd name="connsiteY2" fmla="*/ 1301 h 27676"/>
              <a:gd name="connsiteX3" fmla="*/ 8661 w 24499"/>
              <a:gd name="connsiteY3" fmla="*/ 21410 h 27676"/>
              <a:gd name="connsiteX4" fmla="*/ 4832 w 24499"/>
              <a:gd name="connsiteY4" fmla="*/ 25760 h 27676"/>
              <a:gd name="connsiteX5" fmla="*/ 559 w 24499"/>
              <a:gd name="connsiteY5" fmla="*/ 27547 h 27676"/>
              <a:gd name="connsiteX6" fmla="*/ 2150 w 24499"/>
              <a:gd name="connsiteY6" fmla="*/ 22474 h 27676"/>
              <a:gd name="connsiteX0" fmla="*/ 1636 w 25371"/>
              <a:gd name="connsiteY0" fmla="*/ 21613 h 27696"/>
              <a:gd name="connsiteX1" fmla="*/ 20293 w 25371"/>
              <a:gd name="connsiteY1" fmla="*/ 4201 h 27696"/>
              <a:gd name="connsiteX2" fmla="*/ 24766 w 25371"/>
              <a:gd name="connsiteY2" fmla="*/ 1273 h 27696"/>
              <a:gd name="connsiteX3" fmla="*/ 9506 w 25371"/>
              <a:gd name="connsiteY3" fmla="*/ 21382 h 27696"/>
              <a:gd name="connsiteX4" fmla="*/ 5677 w 25371"/>
              <a:gd name="connsiteY4" fmla="*/ 25732 h 27696"/>
              <a:gd name="connsiteX5" fmla="*/ 1404 w 25371"/>
              <a:gd name="connsiteY5" fmla="*/ 27519 h 27696"/>
              <a:gd name="connsiteX6" fmla="*/ 1636 w 25371"/>
              <a:gd name="connsiteY6" fmla="*/ 21613 h 27696"/>
              <a:gd name="connsiteX0" fmla="*/ 1636 w 25139"/>
              <a:gd name="connsiteY0" fmla="*/ 21214 h 27297"/>
              <a:gd name="connsiteX1" fmla="*/ 18466 w 25139"/>
              <a:gd name="connsiteY1" fmla="*/ 5445 h 27297"/>
              <a:gd name="connsiteX2" fmla="*/ 20293 w 25139"/>
              <a:gd name="connsiteY2" fmla="*/ 3802 h 27297"/>
              <a:gd name="connsiteX3" fmla="*/ 24766 w 25139"/>
              <a:gd name="connsiteY3" fmla="*/ 874 h 27297"/>
              <a:gd name="connsiteX4" fmla="*/ 9506 w 25139"/>
              <a:gd name="connsiteY4" fmla="*/ 20983 h 27297"/>
              <a:gd name="connsiteX5" fmla="*/ 5677 w 25139"/>
              <a:gd name="connsiteY5" fmla="*/ 25333 h 27297"/>
              <a:gd name="connsiteX6" fmla="*/ 1404 w 25139"/>
              <a:gd name="connsiteY6" fmla="*/ 27120 h 27297"/>
              <a:gd name="connsiteX7" fmla="*/ 1636 w 25139"/>
              <a:gd name="connsiteY7" fmla="*/ 21214 h 27297"/>
              <a:gd name="connsiteX0" fmla="*/ 1154 w 24706"/>
              <a:gd name="connsiteY0" fmla="*/ 21357 h 27440"/>
              <a:gd name="connsiteX1" fmla="*/ 13076 w 24706"/>
              <a:gd name="connsiteY1" fmla="*/ 12398 h 27440"/>
              <a:gd name="connsiteX2" fmla="*/ 19811 w 24706"/>
              <a:gd name="connsiteY2" fmla="*/ 3945 h 27440"/>
              <a:gd name="connsiteX3" fmla="*/ 24284 w 24706"/>
              <a:gd name="connsiteY3" fmla="*/ 1017 h 27440"/>
              <a:gd name="connsiteX4" fmla="*/ 9024 w 24706"/>
              <a:gd name="connsiteY4" fmla="*/ 21126 h 27440"/>
              <a:gd name="connsiteX5" fmla="*/ 5195 w 24706"/>
              <a:gd name="connsiteY5" fmla="*/ 25476 h 27440"/>
              <a:gd name="connsiteX6" fmla="*/ 922 w 24706"/>
              <a:gd name="connsiteY6" fmla="*/ 27263 h 27440"/>
              <a:gd name="connsiteX7" fmla="*/ 1154 w 24706"/>
              <a:gd name="connsiteY7" fmla="*/ 21357 h 27440"/>
              <a:gd name="connsiteX0" fmla="*/ 1154 w 24692"/>
              <a:gd name="connsiteY0" fmla="*/ 21628 h 27711"/>
              <a:gd name="connsiteX1" fmla="*/ 13076 w 24692"/>
              <a:gd name="connsiteY1" fmla="*/ 12669 h 27711"/>
              <a:gd name="connsiteX2" fmla="*/ 19698 w 24692"/>
              <a:gd name="connsiteY2" fmla="*/ 3181 h 27711"/>
              <a:gd name="connsiteX3" fmla="*/ 24284 w 24692"/>
              <a:gd name="connsiteY3" fmla="*/ 1288 h 27711"/>
              <a:gd name="connsiteX4" fmla="*/ 9024 w 24692"/>
              <a:gd name="connsiteY4" fmla="*/ 21397 h 27711"/>
              <a:gd name="connsiteX5" fmla="*/ 5195 w 24692"/>
              <a:gd name="connsiteY5" fmla="*/ 25747 h 27711"/>
              <a:gd name="connsiteX6" fmla="*/ 922 w 24692"/>
              <a:gd name="connsiteY6" fmla="*/ 27534 h 27711"/>
              <a:gd name="connsiteX7" fmla="*/ 1154 w 24692"/>
              <a:gd name="connsiteY7" fmla="*/ 21628 h 277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4692" h="27711">
                <a:moveTo>
                  <a:pt x="1154" y="21628"/>
                </a:moveTo>
                <a:cubicBezTo>
                  <a:pt x="3180" y="19151"/>
                  <a:pt x="9967" y="15571"/>
                  <a:pt x="13076" y="12669"/>
                </a:cubicBezTo>
                <a:cubicBezTo>
                  <a:pt x="16185" y="9767"/>
                  <a:pt x="17830" y="5078"/>
                  <a:pt x="19698" y="3181"/>
                </a:cubicBezTo>
                <a:cubicBezTo>
                  <a:pt x="21566" y="1284"/>
                  <a:pt x="26063" y="-1748"/>
                  <a:pt x="24284" y="1288"/>
                </a:cubicBezTo>
                <a:cubicBezTo>
                  <a:pt x="22505" y="4324"/>
                  <a:pt x="12205" y="17321"/>
                  <a:pt x="9024" y="21397"/>
                </a:cubicBezTo>
                <a:cubicBezTo>
                  <a:pt x="5843" y="25473"/>
                  <a:pt x="6545" y="24724"/>
                  <a:pt x="5195" y="25747"/>
                </a:cubicBezTo>
                <a:cubicBezTo>
                  <a:pt x="3845" y="26770"/>
                  <a:pt x="1595" y="28220"/>
                  <a:pt x="922" y="27534"/>
                </a:cubicBezTo>
                <a:cubicBezTo>
                  <a:pt x="249" y="26848"/>
                  <a:pt x="-872" y="24106"/>
                  <a:pt x="1154" y="21628"/>
                </a:cubicBezTo>
                <a:close/>
              </a:path>
            </a:pathLst>
          </a:custGeom>
          <a:solidFill>
            <a:srgbClr val="C4D8F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719855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B628139-48B5-494F-8CCD-700C8E4A1E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>
                <a:solidFill>
                  <a:schemeClr val="accent1"/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FDE0D9D-BAE9-41EE-8920-C823CE5DD9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F46F94-6A76-4546-AB4E-8591D96FEACB}" type="datetimeFigureOut">
              <a:rPr lang="ru-RU" smtClean="0"/>
              <a:t>31.05.2021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F570C94-9031-4668-9A60-3DD2B919FD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527F1ED-D46C-447A-ADF8-DE236AE888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1C5A66-5B41-48C7-9F9E-806A7D2587CC}" type="slidenum">
              <a:rPr lang="ru-RU" smtClean="0"/>
              <a:t>‹#›</a:t>
            </a:fld>
            <a:endParaRPr lang="ru-RU"/>
          </a:p>
        </p:txBody>
      </p:sp>
      <p:pic>
        <p:nvPicPr>
          <p:cNvPr id="8" name="Рисунок 7" descr="Изображение выглядит как человек, катается на лыжах&#10;&#10;Автоматически созданное описание">
            <a:extLst>
              <a:ext uri="{FF2B5EF4-FFF2-40B4-BE49-F238E27FC236}">
                <a16:creationId xmlns:a16="http://schemas.microsoft.com/office/drawing/2014/main" id="{84230BBA-38F7-42F1-8EEA-87BA1C0147C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69743" y="4180114"/>
            <a:ext cx="6565743" cy="2677885"/>
          </a:xfrm>
          <a:prstGeom prst="rect">
            <a:avLst/>
          </a:prstGeom>
        </p:spPr>
      </p:pic>
      <p:sp>
        <p:nvSpPr>
          <p:cNvPr id="9" name="Блок-схема: подготовка 8">
            <a:extLst>
              <a:ext uri="{FF2B5EF4-FFF2-40B4-BE49-F238E27FC236}">
                <a16:creationId xmlns:a16="http://schemas.microsoft.com/office/drawing/2014/main" id="{BE916754-89D7-474D-BCEA-2F050316A7C1}"/>
              </a:ext>
            </a:extLst>
          </p:cNvPr>
          <p:cNvSpPr/>
          <p:nvPr userDrawn="1"/>
        </p:nvSpPr>
        <p:spPr>
          <a:xfrm rot="2913810">
            <a:off x="8732202" y="-979937"/>
            <a:ext cx="4256654" cy="3746927"/>
          </a:xfrm>
          <a:custGeom>
            <a:avLst/>
            <a:gdLst>
              <a:gd name="connsiteX0" fmla="*/ 0 w 10000"/>
              <a:gd name="connsiteY0" fmla="*/ 5000 h 10000"/>
              <a:gd name="connsiteX1" fmla="*/ 2000 w 10000"/>
              <a:gd name="connsiteY1" fmla="*/ 0 h 10000"/>
              <a:gd name="connsiteX2" fmla="*/ 8000 w 10000"/>
              <a:gd name="connsiteY2" fmla="*/ 0 h 10000"/>
              <a:gd name="connsiteX3" fmla="*/ 10000 w 10000"/>
              <a:gd name="connsiteY3" fmla="*/ 5000 h 10000"/>
              <a:gd name="connsiteX4" fmla="*/ 8000 w 10000"/>
              <a:gd name="connsiteY4" fmla="*/ 10000 h 10000"/>
              <a:gd name="connsiteX5" fmla="*/ 2000 w 10000"/>
              <a:gd name="connsiteY5" fmla="*/ 10000 h 10000"/>
              <a:gd name="connsiteX6" fmla="*/ 0 w 10000"/>
              <a:gd name="connsiteY6" fmla="*/ 5000 h 10000"/>
              <a:gd name="connsiteX0" fmla="*/ 0 w 10000"/>
              <a:gd name="connsiteY0" fmla="*/ 5624 h 10624"/>
              <a:gd name="connsiteX1" fmla="*/ 2000 w 10000"/>
              <a:gd name="connsiteY1" fmla="*/ 624 h 10624"/>
              <a:gd name="connsiteX2" fmla="*/ 8000 w 10000"/>
              <a:gd name="connsiteY2" fmla="*/ 624 h 10624"/>
              <a:gd name="connsiteX3" fmla="*/ 10000 w 10000"/>
              <a:gd name="connsiteY3" fmla="*/ 5624 h 10624"/>
              <a:gd name="connsiteX4" fmla="*/ 8000 w 10000"/>
              <a:gd name="connsiteY4" fmla="*/ 10624 h 10624"/>
              <a:gd name="connsiteX5" fmla="*/ 2000 w 10000"/>
              <a:gd name="connsiteY5" fmla="*/ 10624 h 10624"/>
              <a:gd name="connsiteX6" fmla="*/ 0 w 10000"/>
              <a:gd name="connsiteY6" fmla="*/ 5624 h 10624"/>
              <a:gd name="connsiteX0" fmla="*/ 0 w 10000"/>
              <a:gd name="connsiteY0" fmla="*/ 5624 h 10624"/>
              <a:gd name="connsiteX1" fmla="*/ 2000 w 10000"/>
              <a:gd name="connsiteY1" fmla="*/ 624 h 10624"/>
              <a:gd name="connsiteX2" fmla="*/ 8000 w 10000"/>
              <a:gd name="connsiteY2" fmla="*/ 624 h 10624"/>
              <a:gd name="connsiteX3" fmla="*/ 10000 w 10000"/>
              <a:gd name="connsiteY3" fmla="*/ 5624 h 10624"/>
              <a:gd name="connsiteX4" fmla="*/ 8000 w 10000"/>
              <a:gd name="connsiteY4" fmla="*/ 10624 h 10624"/>
              <a:gd name="connsiteX5" fmla="*/ 2000 w 10000"/>
              <a:gd name="connsiteY5" fmla="*/ 10624 h 10624"/>
              <a:gd name="connsiteX6" fmla="*/ 0 w 10000"/>
              <a:gd name="connsiteY6" fmla="*/ 5624 h 10624"/>
              <a:gd name="connsiteX0" fmla="*/ 0 w 10000"/>
              <a:gd name="connsiteY0" fmla="*/ 5624 h 11248"/>
              <a:gd name="connsiteX1" fmla="*/ 2000 w 10000"/>
              <a:gd name="connsiteY1" fmla="*/ 624 h 11248"/>
              <a:gd name="connsiteX2" fmla="*/ 8000 w 10000"/>
              <a:gd name="connsiteY2" fmla="*/ 624 h 11248"/>
              <a:gd name="connsiteX3" fmla="*/ 10000 w 10000"/>
              <a:gd name="connsiteY3" fmla="*/ 5624 h 11248"/>
              <a:gd name="connsiteX4" fmla="*/ 8000 w 10000"/>
              <a:gd name="connsiteY4" fmla="*/ 10624 h 11248"/>
              <a:gd name="connsiteX5" fmla="*/ 2000 w 10000"/>
              <a:gd name="connsiteY5" fmla="*/ 10624 h 11248"/>
              <a:gd name="connsiteX6" fmla="*/ 0 w 10000"/>
              <a:gd name="connsiteY6" fmla="*/ 5624 h 11248"/>
              <a:gd name="connsiteX0" fmla="*/ 0 w 10000"/>
              <a:gd name="connsiteY0" fmla="*/ 5624 h 11248"/>
              <a:gd name="connsiteX1" fmla="*/ 2000 w 10000"/>
              <a:gd name="connsiteY1" fmla="*/ 624 h 11248"/>
              <a:gd name="connsiteX2" fmla="*/ 8000 w 10000"/>
              <a:gd name="connsiteY2" fmla="*/ 624 h 11248"/>
              <a:gd name="connsiteX3" fmla="*/ 10000 w 10000"/>
              <a:gd name="connsiteY3" fmla="*/ 5624 h 11248"/>
              <a:gd name="connsiteX4" fmla="*/ 8000 w 10000"/>
              <a:gd name="connsiteY4" fmla="*/ 10624 h 11248"/>
              <a:gd name="connsiteX5" fmla="*/ 2000 w 10000"/>
              <a:gd name="connsiteY5" fmla="*/ 10624 h 11248"/>
              <a:gd name="connsiteX6" fmla="*/ 0 w 10000"/>
              <a:gd name="connsiteY6" fmla="*/ 5624 h 11248"/>
              <a:gd name="connsiteX0" fmla="*/ 0 w 10177"/>
              <a:gd name="connsiteY0" fmla="*/ 5624 h 11248"/>
              <a:gd name="connsiteX1" fmla="*/ 2000 w 10177"/>
              <a:gd name="connsiteY1" fmla="*/ 624 h 11248"/>
              <a:gd name="connsiteX2" fmla="*/ 8000 w 10177"/>
              <a:gd name="connsiteY2" fmla="*/ 624 h 11248"/>
              <a:gd name="connsiteX3" fmla="*/ 10000 w 10177"/>
              <a:gd name="connsiteY3" fmla="*/ 5624 h 11248"/>
              <a:gd name="connsiteX4" fmla="*/ 8000 w 10177"/>
              <a:gd name="connsiteY4" fmla="*/ 10624 h 11248"/>
              <a:gd name="connsiteX5" fmla="*/ 2000 w 10177"/>
              <a:gd name="connsiteY5" fmla="*/ 10624 h 11248"/>
              <a:gd name="connsiteX6" fmla="*/ 0 w 10177"/>
              <a:gd name="connsiteY6" fmla="*/ 5624 h 11248"/>
              <a:gd name="connsiteX0" fmla="*/ 0 w 10177"/>
              <a:gd name="connsiteY0" fmla="*/ 5962 h 11586"/>
              <a:gd name="connsiteX1" fmla="*/ 2000 w 10177"/>
              <a:gd name="connsiteY1" fmla="*/ 962 h 11586"/>
              <a:gd name="connsiteX2" fmla="*/ 8000 w 10177"/>
              <a:gd name="connsiteY2" fmla="*/ 962 h 11586"/>
              <a:gd name="connsiteX3" fmla="*/ 10000 w 10177"/>
              <a:gd name="connsiteY3" fmla="*/ 5962 h 11586"/>
              <a:gd name="connsiteX4" fmla="*/ 8000 w 10177"/>
              <a:gd name="connsiteY4" fmla="*/ 10962 h 11586"/>
              <a:gd name="connsiteX5" fmla="*/ 2000 w 10177"/>
              <a:gd name="connsiteY5" fmla="*/ 10962 h 11586"/>
              <a:gd name="connsiteX6" fmla="*/ 0 w 10177"/>
              <a:gd name="connsiteY6" fmla="*/ 5962 h 11586"/>
              <a:gd name="connsiteX0" fmla="*/ 0 w 10177"/>
              <a:gd name="connsiteY0" fmla="*/ 6106 h 11730"/>
              <a:gd name="connsiteX1" fmla="*/ 2000 w 10177"/>
              <a:gd name="connsiteY1" fmla="*/ 1106 h 11730"/>
              <a:gd name="connsiteX2" fmla="*/ 8000 w 10177"/>
              <a:gd name="connsiteY2" fmla="*/ 1106 h 11730"/>
              <a:gd name="connsiteX3" fmla="*/ 10000 w 10177"/>
              <a:gd name="connsiteY3" fmla="*/ 6106 h 11730"/>
              <a:gd name="connsiteX4" fmla="*/ 8000 w 10177"/>
              <a:gd name="connsiteY4" fmla="*/ 11106 h 11730"/>
              <a:gd name="connsiteX5" fmla="*/ 2000 w 10177"/>
              <a:gd name="connsiteY5" fmla="*/ 11106 h 11730"/>
              <a:gd name="connsiteX6" fmla="*/ 0 w 10177"/>
              <a:gd name="connsiteY6" fmla="*/ 6106 h 11730"/>
              <a:gd name="connsiteX0" fmla="*/ 0 w 13283"/>
              <a:gd name="connsiteY0" fmla="*/ 5461 h 11278"/>
              <a:gd name="connsiteX1" fmla="*/ 2000 w 13283"/>
              <a:gd name="connsiteY1" fmla="*/ 461 h 11278"/>
              <a:gd name="connsiteX2" fmla="*/ 8000 w 13283"/>
              <a:gd name="connsiteY2" fmla="*/ 461 h 11278"/>
              <a:gd name="connsiteX3" fmla="*/ 13209 w 13283"/>
              <a:gd name="connsiteY3" fmla="*/ 2549 h 11278"/>
              <a:gd name="connsiteX4" fmla="*/ 8000 w 13283"/>
              <a:gd name="connsiteY4" fmla="*/ 10461 h 11278"/>
              <a:gd name="connsiteX5" fmla="*/ 2000 w 13283"/>
              <a:gd name="connsiteY5" fmla="*/ 10461 h 11278"/>
              <a:gd name="connsiteX6" fmla="*/ 0 w 13283"/>
              <a:gd name="connsiteY6" fmla="*/ 5461 h 11278"/>
              <a:gd name="connsiteX0" fmla="*/ 1 w 13284"/>
              <a:gd name="connsiteY0" fmla="*/ 5030 h 10847"/>
              <a:gd name="connsiteX1" fmla="*/ 1780 w 13284"/>
              <a:gd name="connsiteY1" fmla="*/ 1181 h 10847"/>
              <a:gd name="connsiteX2" fmla="*/ 8001 w 13284"/>
              <a:gd name="connsiteY2" fmla="*/ 30 h 10847"/>
              <a:gd name="connsiteX3" fmla="*/ 13210 w 13284"/>
              <a:gd name="connsiteY3" fmla="*/ 2118 h 10847"/>
              <a:gd name="connsiteX4" fmla="*/ 8001 w 13284"/>
              <a:gd name="connsiteY4" fmla="*/ 10030 h 10847"/>
              <a:gd name="connsiteX5" fmla="*/ 2001 w 13284"/>
              <a:gd name="connsiteY5" fmla="*/ 10030 h 10847"/>
              <a:gd name="connsiteX6" fmla="*/ 1 w 13284"/>
              <a:gd name="connsiteY6" fmla="*/ 5030 h 10847"/>
              <a:gd name="connsiteX0" fmla="*/ 1 w 13216"/>
              <a:gd name="connsiteY0" fmla="*/ 5030 h 10033"/>
              <a:gd name="connsiteX1" fmla="*/ 1780 w 13216"/>
              <a:gd name="connsiteY1" fmla="*/ 1181 h 10033"/>
              <a:gd name="connsiteX2" fmla="*/ 8001 w 13216"/>
              <a:gd name="connsiteY2" fmla="*/ 30 h 10033"/>
              <a:gd name="connsiteX3" fmla="*/ 13210 w 13216"/>
              <a:gd name="connsiteY3" fmla="*/ 2118 h 10033"/>
              <a:gd name="connsiteX4" fmla="*/ 6960 w 13216"/>
              <a:gd name="connsiteY4" fmla="*/ 5720 h 10033"/>
              <a:gd name="connsiteX5" fmla="*/ 2001 w 13216"/>
              <a:gd name="connsiteY5" fmla="*/ 10030 h 10033"/>
              <a:gd name="connsiteX6" fmla="*/ 1 w 13216"/>
              <a:gd name="connsiteY6" fmla="*/ 5030 h 10033"/>
              <a:gd name="connsiteX0" fmla="*/ 1 w 9384"/>
              <a:gd name="connsiteY0" fmla="*/ 5009 h 10012"/>
              <a:gd name="connsiteX1" fmla="*/ 1780 w 9384"/>
              <a:gd name="connsiteY1" fmla="*/ 1160 h 10012"/>
              <a:gd name="connsiteX2" fmla="*/ 8001 w 9384"/>
              <a:gd name="connsiteY2" fmla="*/ 9 h 10012"/>
              <a:gd name="connsiteX3" fmla="*/ 9336 w 9384"/>
              <a:gd name="connsiteY3" fmla="*/ 1591 h 10012"/>
              <a:gd name="connsiteX4" fmla="*/ 6960 w 9384"/>
              <a:gd name="connsiteY4" fmla="*/ 5699 h 10012"/>
              <a:gd name="connsiteX5" fmla="*/ 2001 w 9384"/>
              <a:gd name="connsiteY5" fmla="*/ 10009 h 10012"/>
              <a:gd name="connsiteX6" fmla="*/ 1 w 9384"/>
              <a:gd name="connsiteY6" fmla="*/ 5009 h 10012"/>
              <a:gd name="connsiteX0" fmla="*/ 2 w 10071"/>
              <a:gd name="connsiteY0" fmla="*/ 5003 h 10106"/>
              <a:gd name="connsiteX1" fmla="*/ 1898 w 10071"/>
              <a:gd name="connsiteY1" fmla="*/ 1159 h 10106"/>
              <a:gd name="connsiteX2" fmla="*/ 8527 w 10071"/>
              <a:gd name="connsiteY2" fmla="*/ 9 h 10106"/>
              <a:gd name="connsiteX3" fmla="*/ 9950 w 10071"/>
              <a:gd name="connsiteY3" fmla="*/ 1589 h 10106"/>
              <a:gd name="connsiteX4" fmla="*/ 6352 w 10071"/>
              <a:gd name="connsiteY4" fmla="*/ 7894 h 10106"/>
              <a:gd name="connsiteX5" fmla="*/ 2133 w 10071"/>
              <a:gd name="connsiteY5" fmla="*/ 9997 h 10106"/>
              <a:gd name="connsiteX6" fmla="*/ 2 w 10071"/>
              <a:gd name="connsiteY6" fmla="*/ 5003 h 10106"/>
              <a:gd name="connsiteX0" fmla="*/ 52 w 10086"/>
              <a:gd name="connsiteY0" fmla="*/ 5542 h 10645"/>
              <a:gd name="connsiteX1" fmla="*/ 4241 w 10086"/>
              <a:gd name="connsiteY1" fmla="*/ 395 h 10645"/>
              <a:gd name="connsiteX2" fmla="*/ 8577 w 10086"/>
              <a:gd name="connsiteY2" fmla="*/ 548 h 10645"/>
              <a:gd name="connsiteX3" fmla="*/ 10000 w 10086"/>
              <a:gd name="connsiteY3" fmla="*/ 2128 h 10645"/>
              <a:gd name="connsiteX4" fmla="*/ 6402 w 10086"/>
              <a:gd name="connsiteY4" fmla="*/ 8433 h 10645"/>
              <a:gd name="connsiteX5" fmla="*/ 2183 w 10086"/>
              <a:gd name="connsiteY5" fmla="*/ 10536 h 10645"/>
              <a:gd name="connsiteX6" fmla="*/ 52 w 10086"/>
              <a:gd name="connsiteY6" fmla="*/ 5542 h 106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086" h="10645">
                <a:moveTo>
                  <a:pt x="52" y="5542"/>
                </a:moveTo>
                <a:cubicBezTo>
                  <a:pt x="395" y="3852"/>
                  <a:pt x="2820" y="1227"/>
                  <a:pt x="4241" y="395"/>
                </a:cubicBezTo>
                <a:cubicBezTo>
                  <a:pt x="5661" y="-437"/>
                  <a:pt x="7617" y="259"/>
                  <a:pt x="8577" y="548"/>
                </a:cubicBezTo>
                <a:cubicBezTo>
                  <a:pt x="9537" y="837"/>
                  <a:pt x="10362" y="814"/>
                  <a:pt x="10000" y="2128"/>
                </a:cubicBezTo>
                <a:cubicBezTo>
                  <a:pt x="9638" y="3442"/>
                  <a:pt x="7704" y="7032"/>
                  <a:pt x="6402" y="8433"/>
                </a:cubicBezTo>
                <a:cubicBezTo>
                  <a:pt x="5100" y="9834"/>
                  <a:pt x="3241" y="11018"/>
                  <a:pt x="2183" y="10536"/>
                </a:cubicBezTo>
                <a:cubicBezTo>
                  <a:pt x="1125" y="10054"/>
                  <a:pt x="-291" y="7232"/>
                  <a:pt x="52" y="5542"/>
                </a:cubicBezTo>
                <a:close/>
              </a:path>
            </a:pathLst>
          </a:custGeom>
          <a:solidFill>
            <a:srgbClr val="C4D8F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FDFE504-D25C-4EF1-83E2-717ACC15ADD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33257" y="2112694"/>
            <a:ext cx="7091259" cy="4351338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  <a:lvl2pPr>
              <a:defRPr>
                <a:solidFill>
                  <a:schemeClr val="accent1"/>
                </a:solidFill>
              </a:defRPr>
            </a:lvl2pPr>
            <a:lvl3pPr>
              <a:defRPr>
                <a:solidFill>
                  <a:schemeClr val="accent1"/>
                </a:solidFill>
              </a:defRPr>
            </a:lvl3pPr>
            <a:lvl4pPr>
              <a:defRPr>
                <a:solidFill>
                  <a:schemeClr val="accent1"/>
                </a:solidFill>
              </a:defRPr>
            </a:lvl4pPr>
            <a:lvl5pPr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3552360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Изображение выглядит как человек, катается на лыжах&#10;&#10;Автоматически созданное описание">
            <a:extLst>
              <a:ext uri="{FF2B5EF4-FFF2-40B4-BE49-F238E27FC236}">
                <a16:creationId xmlns:a16="http://schemas.microsoft.com/office/drawing/2014/main" id="{A4DD0ED0-EB2E-492A-96B3-D7E000F1E21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3917" y="4077196"/>
            <a:ext cx="6818083" cy="27808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51370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5B1C2B7B-7142-47F9-AF11-2C9EBDC2BC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F46F94-6A76-4546-AB4E-8591D96FEACB}" type="datetimeFigureOut">
              <a:rPr lang="ru-RU" smtClean="0"/>
              <a:t>31.05.2021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99054209-3BE7-4368-A9EF-E600887F33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C01D74B9-95DE-48D5-9B58-79F99AC57C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1C5A66-5B41-48C7-9F9E-806A7D2587C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993723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BF41152-4C68-4D00-AF86-91B0CEECC8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FCA9E78C-E6B3-420F-AB20-68BB2A0CFB2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00AA42B-6821-40D1-87E4-85525481E3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F46F94-6A76-4546-AB4E-8591D96FEACB}" type="datetimeFigureOut">
              <a:rPr lang="ru-RU" smtClean="0"/>
              <a:t>31.05.2021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4DA0864-7692-4562-8E27-D5BF4199A9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1762803-F3E9-4358-BF9C-9D900299FB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1C5A66-5B41-48C7-9F9E-806A7D2587C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1603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8212CDC-EF1F-49E1-AAFA-51AE3F772D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9145883-C223-4357-8EAB-6E2FB5C12FF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9EE12D9F-3544-4F7D-B895-5A141FF09E9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F45AC944-3F9B-4171-B94F-8099564236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F46F94-6A76-4546-AB4E-8591D96FEACB}" type="datetimeFigureOut">
              <a:rPr lang="ru-RU" smtClean="0"/>
              <a:t>31.05.2021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AFC8BBA4-3561-4386-B297-85B000CB0E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B8F86D95-1EF4-4D86-8C24-26D6CB84C6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1C5A66-5B41-48C7-9F9E-806A7D2587C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5014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B1E40CC-2DEF-492D-8BD7-0AB04A53B5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3215BD96-B477-40AD-B52D-704AF96CD5C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16EC4CE4-584C-4A80-9BA6-81710A9A385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607D77F5-BC67-4395-B0FE-786C5A9A836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37CCD36F-50A3-4879-9A16-CBC0BFAFD2D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9C11ED1A-D852-44D1-B814-8E782F8BA7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F46F94-6A76-4546-AB4E-8591D96FEACB}" type="datetimeFigureOut">
              <a:rPr lang="ru-RU" smtClean="0"/>
              <a:t>31.05.2021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FF88F2A8-C2E9-4969-9E9A-D14AB805D2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0A6B4217-CB1E-425F-BBAF-FEBE1FCD27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1C5A66-5B41-48C7-9F9E-806A7D2587C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36988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6" Type="http://schemas.openxmlformats.org/officeDocument/2006/relationships/hyperlink" Target="https://presentation-creation.ru/" TargetMode="Externa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03F097B-DB91-4A3D-BBE2-0527D89372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D2BC59C2-76F8-47C8-B192-E3EB630BAE8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5F1B5A6-812C-4F0E-A9CB-2A88D278EE9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F46F94-6A76-4546-AB4E-8591D96FEACB}" type="datetimeFigureOut">
              <a:rPr lang="ru-RU" smtClean="0"/>
              <a:t>31.05.2021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7D50E00-61C0-4B29-B7D8-FC936E63EAA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5B8AB7E-74FF-4748-81E1-8481B38CAE4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1C5A66-5B41-48C7-9F9E-806A7D2587CC}" type="slidenum">
              <a:rPr lang="ru-RU" smtClean="0"/>
              <a:t>‹#›</a:t>
            </a:fld>
            <a:endParaRPr lang="ru-RU"/>
          </a:p>
        </p:txBody>
      </p:sp>
      <p:pic>
        <p:nvPicPr>
          <p:cNvPr id="7" name="Рисунок 6">
            <a:hlinkClick r:id="rId16"/>
            <a:extLst>
              <a:ext uri="{FF2B5EF4-FFF2-40B4-BE49-F238E27FC236}">
                <a16:creationId xmlns:a16="http://schemas.microsoft.com/office/drawing/2014/main" id="{2A6D8B76-6E1C-4995-A072-EAA7935A06C7}"/>
              </a:ext>
            </a:extLst>
          </p:cNvPr>
          <p:cNvPicPr>
            <a:picLocks noChangeAspect="1"/>
          </p:cNvPicPr>
          <p:nvPr userDrawn="1"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20688" y="45855"/>
            <a:ext cx="757762" cy="757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60617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1" r:id="rId3"/>
    <p:sldLayoutId id="2147483660" r:id="rId4"/>
    <p:sldLayoutId id="2147483655" r:id="rId5"/>
    <p:sldLayoutId id="2147483662" r:id="rId6"/>
    <p:sldLayoutId id="2147483651" r:id="rId7"/>
    <p:sldLayoutId id="2147483652" r:id="rId8"/>
    <p:sldLayoutId id="2147483653" r:id="rId9"/>
    <p:sldLayoutId id="2147483654" r:id="rId10"/>
    <p:sldLayoutId id="2147483656" r:id="rId11"/>
    <p:sldLayoutId id="2147483657" r:id="rId12"/>
    <p:sldLayoutId id="2147483658" r:id="rId13"/>
    <p:sldLayoutId id="2147483659" r:id="rId14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hyperlink" Target="presentation-creation.ru" TargetMode="Externa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0.svg"/><Relationship Id="rId7" Type="http://schemas.openxmlformats.org/officeDocument/2006/relationships/image" Target="../media/image14.sv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3.png"/><Relationship Id="rId5" Type="http://schemas.openxmlformats.org/officeDocument/2006/relationships/image" Target="../media/image12.svg"/><Relationship Id="rId10" Type="http://schemas.openxmlformats.org/officeDocument/2006/relationships/hyperlink" Target="presentation-creation.ru" TargetMode="External"/><Relationship Id="rId4" Type="http://schemas.openxmlformats.org/officeDocument/2006/relationships/image" Target="../media/image11.png"/><Relationship Id="rId9" Type="http://schemas.openxmlformats.org/officeDocument/2006/relationships/image" Target="../media/image16.sv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sv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20.svg"/><Relationship Id="rId7" Type="http://schemas.openxmlformats.org/officeDocument/2006/relationships/image" Target="../media/image24.sv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3.png"/><Relationship Id="rId5" Type="http://schemas.openxmlformats.org/officeDocument/2006/relationships/image" Target="../media/image22.svg"/><Relationship Id="rId4" Type="http://schemas.openxmlformats.org/officeDocument/2006/relationships/image" Target="../media/image21.png"/><Relationship Id="rId9" Type="http://schemas.openxmlformats.org/officeDocument/2006/relationships/image" Target="../media/image26.sv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laticon.com/authors/freepik" TargetMode="External"/><Relationship Id="rId2" Type="http://schemas.openxmlformats.org/officeDocument/2006/relationships/hyperlink" Target="https://presentation-creation.ru/" TargetMode="External"/><Relationship Id="rId1" Type="http://schemas.openxmlformats.org/officeDocument/2006/relationships/slideLayout" Target="../slideLayouts/slideLayout4.xml"/><Relationship Id="rId4" Type="http://schemas.openxmlformats.org/officeDocument/2006/relationships/hyperlink" Target="https://www.flaticon.com/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hyperlink" Target="presentation-creation.ru" TargetMode="Externa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presentation-creation.ru" TargetMode="Externa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hyperlink" Target="presentation-creation.ru" TargetMode="Externa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hyperlink" Target="presentation-creation.ru" TargetMode="Externa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36C722F-1249-4DE4-9AA4-23E22521E02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31274" y="0"/>
            <a:ext cx="7113423" cy="3731342"/>
          </a:xfrm>
        </p:spPr>
        <p:txBody>
          <a:bodyPr>
            <a:normAutofit/>
          </a:bodyPr>
          <a:lstStyle/>
          <a:p>
            <a:r>
              <a:rPr lang="ru-RU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Повышение уровня информационно-правового воспитания и информационно- правовой грамотности студентов как условие формирования безопасной среды в образовательной организации</a:t>
            </a:r>
          </a:p>
        </p:txBody>
      </p:sp>
    </p:spTree>
    <p:extLst>
      <p:ext uri="{BB962C8B-B14F-4D97-AF65-F5344CB8AC3E}">
        <p14:creationId xmlns:p14="http://schemas.microsoft.com/office/powerpoint/2010/main" val="14435687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4B49A87-3F32-421A-B576-1AC0C85ADF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Вставьте заголовок слайда</a:t>
            </a:r>
          </a:p>
        </p:txBody>
      </p:sp>
      <p:sp>
        <p:nvSpPr>
          <p:cNvPr id="4" name="Объект 5">
            <a:extLst>
              <a:ext uri="{FF2B5EF4-FFF2-40B4-BE49-F238E27FC236}">
                <a16:creationId xmlns:a16="http://schemas.microsoft.com/office/drawing/2014/main" id="{D5F24541-512D-4FBD-A026-74176B9EFC1D}"/>
              </a:ext>
            </a:extLst>
          </p:cNvPr>
          <p:cNvSpPr txBox="1">
            <a:spLocks/>
          </p:cNvSpPr>
          <p:nvPr/>
        </p:nvSpPr>
        <p:spPr>
          <a:xfrm>
            <a:off x="1529443" y="2749630"/>
            <a:ext cx="9133114" cy="2070000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ru-RU" sz="13800" dirty="0">
                <a:solidFill>
                  <a:schemeClr val="accent2"/>
                </a:solidFill>
              </a:rPr>
              <a:t>987 654 321</a:t>
            </a: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7C103C6-6388-4FD8-8DAE-DF6F3E5BA230}"/>
              </a:ext>
            </a:extLst>
          </p:cNvPr>
          <p:cNvSpPr txBox="1">
            <a:spLocks/>
          </p:cNvSpPr>
          <p:nvPr/>
        </p:nvSpPr>
        <p:spPr>
          <a:xfrm>
            <a:off x="3802742" y="6559325"/>
            <a:ext cx="4267200" cy="365126"/>
          </a:xfrm>
          <a:prstGeom prst="rect">
            <a:avLst/>
          </a:prstGeom>
        </p:spPr>
        <p:txBody>
          <a:bodyPr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200" dirty="0">
                <a:solidFill>
                  <a:schemeClr val="tx2">
                    <a:lumMod val="40000"/>
                    <a:lumOff val="60000"/>
                  </a:schemeClr>
                </a:solidFill>
              </a:rPr>
              <a:t>Шаблоны презентаций с сайта </a:t>
            </a:r>
            <a:r>
              <a:rPr lang="en-US" sz="1200" dirty="0">
                <a:solidFill>
                  <a:schemeClr val="accent1">
                    <a:lumMod val="75000"/>
                  </a:schemeClr>
                </a:solidFill>
                <a:hlinkClick r:id="rId2" action="ppaction://hlinkfile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presentation-creation.ru</a:t>
            </a:r>
            <a:endParaRPr lang="ru-RU" sz="1200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52248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3549A2F-BA89-4EB8-9A2A-18B985F637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Вставьте заголовок слайда</a:t>
            </a:r>
          </a:p>
        </p:txBody>
      </p:sp>
      <p:sp>
        <p:nvSpPr>
          <p:cNvPr id="4" name="Прямоугольник: скругленные углы 3">
            <a:extLst>
              <a:ext uri="{FF2B5EF4-FFF2-40B4-BE49-F238E27FC236}">
                <a16:creationId xmlns:a16="http://schemas.microsoft.com/office/drawing/2014/main" id="{C1E90BA6-20BC-4B94-B967-FE49C401CAFE}"/>
              </a:ext>
            </a:extLst>
          </p:cNvPr>
          <p:cNvSpPr/>
          <p:nvPr/>
        </p:nvSpPr>
        <p:spPr>
          <a:xfrm>
            <a:off x="585828" y="2412832"/>
            <a:ext cx="2682172" cy="2700000"/>
          </a:xfrm>
          <a:prstGeom prst="roundRect">
            <a:avLst>
              <a:gd name="adj" fmla="val 9023"/>
            </a:avLst>
          </a:prstGeom>
          <a:solidFill>
            <a:schemeClr val="bg1">
              <a:lumMod val="85000"/>
            </a:schemeClr>
          </a:solidFill>
          <a:ln>
            <a:noFill/>
          </a:ln>
          <a:effectLst>
            <a:reflection blurRad="139700" stA="50000" endPos="18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" name="Полилиния: фигура 4">
            <a:extLst>
              <a:ext uri="{FF2B5EF4-FFF2-40B4-BE49-F238E27FC236}">
                <a16:creationId xmlns:a16="http://schemas.microsoft.com/office/drawing/2014/main" id="{307E5FF8-A04D-4D63-8171-0B65DA32C0CA}"/>
              </a:ext>
            </a:extLst>
          </p:cNvPr>
          <p:cNvSpPr/>
          <p:nvPr/>
        </p:nvSpPr>
        <p:spPr>
          <a:xfrm>
            <a:off x="983853" y="1579058"/>
            <a:ext cx="1886122" cy="2408774"/>
          </a:xfrm>
          <a:custGeom>
            <a:avLst/>
            <a:gdLst>
              <a:gd name="connsiteX0" fmla="*/ 126032 w 1670466"/>
              <a:gd name="connsiteY0" fmla="*/ 0 h 2408774"/>
              <a:gd name="connsiteX1" fmla="*/ 1559102 w 1670466"/>
              <a:gd name="connsiteY1" fmla="*/ 95323 h 2408774"/>
              <a:gd name="connsiteX2" fmla="*/ 1559102 w 1670466"/>
              <a:gd name="connsiteY2" fmla="*/ 99557 h 2408774"/>
              <a:gd name="connsiteX3" fmla="*/ 1577206 w 1670466"/>
              <a:gd name="connsiteY3" fmla="*/ 102336 h 2408774"/>
              <a:gd name="connsiteX4" fmla="*/ 1670466 w 1670466"/>
              <a:gd name="connsiteY4" fmla="*/ 209306 h 2408774"/>
              <a:gd name="connsiteX5" fmla="*/ 1670466 w 1670466"/>
              <a:gd name="connsiteY5" fmla="*/ 249912 h 2408774"/>
              <a:gd name="connsiteX6" fmla="*/ 1670466 w 1670466"/>
              <a:gd name="connsiteY6" fmla="*/ 1940076 h 2408774"/>
              <a:gd name="connsiteX7" fmla="*/ 1670466 w 1670466"/>
              <a:gd name="connsiteY7" fmla="*/ 2037381 h 2408774"/>
              <a:gd name="connsiteX8" fmla="*/ 1517769 w 1670466"/>
              <a:gd name="connsiteY8" fmla="*/ 2153474 h 2408774"/>
              <a:gd name="connsiteX9" fmla="*/ 636240 w 1670466"/>
              <a:gd name="connsiteY9" fmla="*/ 2153474 h 2408774"/>
              <a:gd name="connsiteX10" fmla="*/ 432000 w 1670466"/>
              <a:gd name="connsiteY10" fmla="*/ 2408774 h 2408774"/>
              <a:gd name="connsiteX11" fmla="*/ 227760 w 1670466"/>
              <a:gd name="connsiteY11" fmla="*/ 2153474 h 2408774"/>
              <a:gd name="connsiteX12" fmla="*/ 152697 w 1670466"/>
              <a:gd name="connsiteY12" fmla="*/ 2153474 h 2408774"/>
              <a:gd name="connsiteX13" fmla="*/ 0 w 1670466"/>
              <a:gd name="connsiteY13" fmla="*/ 2037381 h 2408774"/>
              <a:gd name="connsiteX14" fmla="*/ 0 w 1670466"/>
              <a:gd name="connsiteY14" fmla="*/ 1940076 h 2408774"/>
              <a:gd name="connsiteX15" fmla="*/ 0 w 1670466"/>
              <a:gd name="connsiteY15" fmla="*/ 209306 h 2408774"/>
              <a:gd name="connsiteX16" fmla="*/ 0 w 1670466"/>
              <a:gd name="connsiteY16" fmla="*/ 112000 h 2408774"/>
              <a:gd name="connsiteX17" fmla="*/ 93261 w 1670466"/>
              <a:gd name="connsiteY17" fmla="*/ 5031 h 24087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1670466" h="2408774">
                <a:moveTo>
                  <a:pt x="126032" y="0"/>
                </a:moveTo>
                <a:lnTo>
                  <a:pt x="1559102" y="95323"/>
                </a:lnTo>
                <a:lnTo>
                  <a:pt x="1559102" y="99557"/>
                </a:lnTo>
                <a:lnTo>
                  <a:pt x="1577206" y="102336"/>
                </a:lnTo>
                <a:cubicBezTo>
                  <a:pt x="1632012" y="119960"/>
                  <a:pt x="1670466" y="161218"/>
                  <a:pt x="1670466" y="209306"/>
                </a:cubicBezTo>
                <a:lnTo>
                  <a:pt x="1670466" y="249912"/>
                </a:lnTo>
                <a:lnTo>
                  <a:pt x="1670466" y="1940076"/>
                </a:lnTo>
                <a:lnTo>
                  <a:pt x="1670466" y="2037381"/>
                </a:lnTo>
                <a:cubicBezTo>
                  <a:pt x="1670466" y="2101498"/>
                  <a:pt x="1602102" y="2153474"/>
                  <a:pt x="1517769" y="2153474"/>
                </a:cubicBezTo>
                <a:lnTo>
                  <a:pt x="636240" y="2153474"/>
                </a:lnTo>
                <a:lnTo>
                  <a:pt x="432000" y="2408774"/>
                </a:lnTo>
                <a:lnTo>
                  <a:pt x="227760" y="2153474"/>
                </a:lnTo>
                <a:lnTo>
                  <a:pt x="152697" y="2153474"/>
                </a:lnTo>
                <a:cubicBezTo>
                  <a:pt x="68365" y="2153474"/>
                  <a:pt x="0" y="2101498"/>
                  <a:pt x="0" y="2037381"/>
                </a:cubicBezTo>
                <a:lnTo>
                  <a:pt x="0" y="1940076"/>
                </a:lnTo>
                <a:lnTo>
                  <a:pt x="0" y="209306"/>
                </a:lnTo>
                <a:lnTo>
                  <a:pt x="0" y="112000"/>
                </a:lnTo>
                <a:cubicBezTo>
                  <a:pt x="0" y="63913"/>
                  <a:pt x="38455" y="22654"/>
                  <a:pt x="93261" y="5031"/>
                </a:cubicBezTo>
                <a:close/>
              </a:path>
            </a:pathLst>
          </a:custGeom>
          <a:gradFill flip="none" rotWithShape="1">
            <a:gsLst>
              <a:gs pos="0">
                <a:schemeClr val="accent1">
                  <a:lumMod val="60000"/>
                  <a:lumOff val="40000"/>
                </a:schemeClr>
              </a:gs>
              <a:gs pos="93000">
                <a:schemeClr val="accent1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ru-RU" dirty="0"/>
          </a:p>
        </p:txBody>
      </p:sp>
      <p:sp>
        <p:nvSpPr>
          <p:cNvPr id="6" name="Прямоугольник: скругленные углы 5">
            <a:extLst>
              <a:ext uri="{FF2B5EF4-FFF2-40B4-BE49-F238E27FC236}">
                <a16:creationId xmlns:a16="http://schemas.microsoft.com/office/drawing/2014/main" id="{AD0F606B-71FC-447F-B430-91DD7B06D6E9}"/>
              </a:ext>
            </a:extLst>
          </p:cNvPr>
          <p:cNvSpPr/>
          <p:nvPr/>
        </p:nvSpPr>
        <p:spPr>
          <a:xfrm>
            <a:off x="3510828" y="2412832"/>
            <a:ext cx="2682172" cy="2700000"/>
          </a:xfrm>
          <a:prstGeom prst="roundRect">
            <a:avLst>
              <a:gd name="adj" fmla="val 9023"/>
            </a:avLst>
          </a:prstGeom>
          <a:solidFill>
            <a:schemeClr val="bg1">
              <a:lumMod val="85000"/>
            </a:schemeClr>
          </a:solidFill>
          <a:ln>
            <a:noFill/>
          </a:ln>
          <a:effectLst>
            <a:reflection blurRad="139700" stA="50000" endPos="18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7" name="Полилиния: фигура 6">
            <a:extLst>
              <a:ext uri="{FF2B5EF4-FFF2-40B4-BE49-F238E27FC236}">
                <a16:creationId xmlns:a16="http://schemas.microsoft.com/office/drawing/2014/main" id="{81E0F697-DBA4-40A8-8448-F1F224397311}"/>
              </a:ext>
            </a:extLst>
          </p:cNvPr>
          <p:cNvSpPr/>
          <p:nvPr/>
        </p:nvSpPr>
        <p:spPr>
          <a:xfrm rot="10800000">
            <a:off x="3908853" y="1579058"/>
            <a:ext cx="1886122" cy="2408774"/>
          </a:xfrm>
          <a:custGeom>
            <a:avLst/>
            <a:gdLst>
              <a:gd name="connsiteX0" fmla="*/ 1544434 w 1670466"/>
              <a:gd name="connsiteY0" fmla="*/ 2408774 h 2408774"/>
              <a:gd name="connsiteX1" fmla="*/ 111364 w 1670466"/>
              <a:gd name="connsiteY1" fmla="*/ 2313451 h 2408774"/>
              <a:gd name="connsiteX2" fmla="*/ 111364 w 1670466"/>
              <a:gd name="connsiteY2" fmla="*/ 2309217 h 2408774"/>
              <a:gd name="connsiteX3" fmla="*/ 93260 w 1670466"/>
              <a:gd name="connsiteY3" fmla="*/ 2306438 h 2408774"/>
              <a:gd name="connsiteX4" fmla="*/ 0 w 1670466"/>
              <a:gd name="connsiteY4" fmla="*/ 2199468 h 2408774"/>
              <a:gd name="connsiteX5" fmla="*/ 0 w 1670466"/>
              <a:gd name="connsiteY5" fmla="*/ 2158862 h 2408774"/>
              <a:gd name="connsiteX6" fmla="*/ 0 w 1670466"/>
              <a:gd name="connsiteY6" fmla="*/ 468699 h 2408774"/>
              <a:gd name="connsiteX7" fmla="*/ 0 w 1670466"/>
              <a:gd name="connsiteY7" fmla="*/ 371393 h 2408774"/>
              <a:gd name="connsiteX8" fmla="*/ 152697 w 1670466"/>
              <a:gd name="connsiteY8" fmla="*/ 255300 h 2408774"/>
              <a:gd name="connsiteX9" fmla="*/ 1034226 w 1670466"/>
              <a:gd name="connsiteY9" fmla="*/ 255300 h 2408774"/>
              <a:gd name="connsiteX10" fmla="*/ 1238466 w 1670466"/>
              <a:gd name="connsiteY10" fmla="*/ 0 h 2408774"/>
              <a:gd name="connsiteX11" fmla="*/ 1442706 w 1670466"/>
              <a:gd name="connsiteY11" fmla="*/ 255300 h 2408774"/>
              <a:gd name="connsiteX12" fmla="*/ 1517769 w 1670466"/>
              <a:gd name="connsiteY12" fmla="*/ 255300 h 2408774"/>
              <a:gd name="connsiteX13" fmla="*/ 1670466 w 1670466"/>
              <a:gd name="connsiteY13" fmla="*/ 371393 h 2408774"/>
              <a:gd name="connsiteX14" fmla="*/ 1670466 w 1670466"/>
              <a:gd name="connsiteY14" fmla="*/ 468699 h 2408774"/>
              <a:gd name="connsiteX15" fmla="*/ 1670466 w 1670466"/>
              <a:gd name="connsiteY15" fmla="*/ 2199468 h 2408774"/>
              <a:gd name="connsiteX16" fmla="*/ 1670466 w 1670466"/>
              <a:gd name="connsiteY16" fmla="*/ 2296774 h 2408774"/>
              <a:gd name="connsiteX17" fmla="*/ 1577205 w 1670466"/>
              <a:gd name="connsiteY17" fmla="*/ 2403744 h 24087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1670466" h="2408774">
                <a:moveTo>
                  <a:pt x="1544434" y="2408774"/>
                </a:moveTo>
                <a:lnTo>
                  <a:pt x="111364" y="2313451"/>
                </a:lnTo>
                <a:lnTo>
                  <a:pt x="111364" y="2309217"/>
                </a:lnTo>
                <a:lnTo>
                  <a:pt x="93260" y="2306438"/>
                </a:lnTo>
                <a:cubicBezTo>
                  <a:pt x="38454" y="2288814"/>
                  <a:pt x="0" y="2247556"/>
                  <a:pt x="0" y="2199468"/>
                </a:cubicBezTo>
                <a:lnTo>
                  <a:pt x="0" y="2158862"/>
                </a:lnTo>
                <a:lnTo>
                  <a:pt x="0" y="468699"/>
                </a:lnTo>
                <a:lnTo>
                  <a:pt x="0" y="371393"/>
                </a:lnTo>
                <a:cubicBezTo>
                  <a:pt x="0" y="307276"/>
                  <a:pt x="68364" y="255300"/>
                  <a:pt x="152697" y="255300"/>
                </a:cubicBezTo>
                <a:lnTo>
                  <a:pt x="1034226" y="255300"/>
                </a:lnTo>
                <a:lnTo>
                  <a:pt x="1238466" y="0"/>
                </a:lnTo>
                <a:lnTo>
                  <a:pt x="1442706" y="255300"/>
                </a:lnTo>
                <a:lnTo>
                  <a:pt x="1517769" y="255300"/>
                </a:lnTo>
                <a:cubicBezTo>
                  <a:pt x="1602102" y="255300"/>
                  <a:pt x="1670466" y="307276"/>
                  <a:pt x="1670466" y="371393"/>
                </a:cubicBezTo>
                <a:lnTo>
                  <a:pt x="1670466" y="468699"/>
                </a:lnTo>
                <a:lnTo>
                  <a:pt x="1670466" y="2199468"/>
                </a:lnTo>
                <a:lnTo>
                  <a:pt x="1670466" y="2296774"/>
                </a:lnTo>
                <a:cubicBezTo>
                  <a:pt x="1670466" y="2344861"/>
                  <a:pt x="1632011" y="2386120"/>
                  <a:pt x="1577205" y="2403744"/>
                </a:cubicBezTo>
                <a:close/>
              </a:path>
            </a:pathLst>
          </a:custGeom>
          <a:gradFill flip="none" rotWithShape="1">
            <a:gsLst>
              <a:gs pos="0">
                <a:schemeClr val="accent2">
                  <a:lumMod val="60000"/>
                  <a:lumOff val="40000"/>
                </a:schemeClr>
              </a:gs>
              <a:gs pos="93000">
                <a:schemeClr val="accent2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ru-RU" dirty="0"/>
          </a:p>
        </p:txBody>
      </p:sp>
      <p:sp>
        <p:nvSpPr>
          <p:cNvPr id="8" name="Прямоугольник: скругленные углы 7">
            <a:extLst>
              <a:ext uri="{FF2B5EF4-FFF2-40B4-BE49-F238E27FC236}">
                <a16:creationId xmlns:a16="http://schemas.microsoft.com/office/drawing/2014/main" id="{E3A7CF46-54C1-47D0-9B18-DE50B668A4E2}"/>
              </a:ext>
            </a:extLst>
          </p:cNvPr>
          <p:cNvSpPr/>
          <p:nvPr/>
        </p:nvSpPr>
        <p:spPr>
          <a:xfrm>
            <a:off x="6407895" y="2412832"/>
            <a:ext cx="2682172" cy="2700000"/>
          </a:xfrm>
          <a:prstGeom prst="roundRect">
            <a:avLst>
              <a:gd name="adj" fmla="val 9023"/>
            </a:avLst>
          </a:prstGeom>
          <a:solidFill>
            <a:schemeClr val="bg1">
              <a:lumMod val="85000"/>
            </a:schemeClr>
          </a:solidFill>
          <a:ln>
            <a:noFill/>
          </a:ln>
          <a:effectLst>
            <a:reflection blurRad="139700" stA="50000" endPos="18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9" name="Полилиния: фигура 8">
            <a:extLst>
              <a:ext uri="{FF2B5EF4-FFF2-40B4-BE49-F238E27FC236}">
                <a16:creationId xmlns:a16="http://schemas.microsoft.com/office/drawing/2014/main" id="{6294C1E0-F61C-4D59-AFB5-A140B11E9449}"/>
              </a:ext>
            </a:extLst>
          </p:cNvPr>
          <p:cNvSpPr/>
          <p:nvPr/>
        </p:nvSpPr>
        <p:spPr>
          <a:xfrm>
            <a:off x="6805920" y="1579058"/>
            <a:ext cx="1886122" cy="2408774"/>
          </a:xfrm>
          <a:custGeom>
            <a:avLst/>
            <a:gdLst>
              <a:gd name="connsiteX0" fmla="*/ 126032 w 1670466"/>
              <a:gd name="connsiteY0" fmla="*/ 0 h 2408774"/>
              <a:gd name="connsiteX1" fmla="*/ 1559102 w 1670466"/>
              <a:gd name="connsiteY1" fmla="*/ 95323 h 2408774"/>
              <a:gd name="connsiteX2" fmla="*/ 1559102 w 1670466"/>
              <a:gd name="connsiteY2" fmla="*/ 99557 h 2408774"/>
              <a:gd name="connsiteX3" fmla="*/ 1577206 w 1670466"/>
              <a:gd name="connsiteY3" fmla="*/ 102336 h 2408774"/>
              <a:gd name="connsiteX4" fmla="*/ 1670466 w 1670466"/>
              <a:gd name="connsiteY4" fmla="*/ 209306 h 2408774"/>
              <a:gd name="connsiteX5" fmla="*/ 1670466 w 1670466"/>
              <a:gd name="connsiteY5" fmla="*/ 249912 h 2408774"/>
              <a:gd name="connsiteX6" fmla="*/ 1670466 w 1670466"/>
              <a:gd name="connsiteY6" fmla="*/ 1940076 h 2408774"/>
              <a:gd name="connsiteX7" fmla="*/ 1670466 w 1670466"/>
              <a:gd name="connsiteY7" fmla="*/ 2037381 h 2408774"/>
              <a:gd name="connsiteX8" fmla="*/ 1517769 w 1670466"/>
              <a:gd name="connsiteY8" fmla="*/ 2153474 h 2408774"/>
              <a:gd name="connsiteX9" fmla="*/ 636240 w 1670466"/>
              <a:gd name="connsiteY9" fmla="*/ 2153474 h 2408774"/>
              <a:gd name="connsiteX10" fmla="*/ 432000 w 1670466"/>
              <a:gd name="connsiteY10" fmla="*/ 2408774 h 2408774"/>
              <a:gd name="connsiteX11" fmla="*/ 227760 w 1670466"/>
              <a:gd name="connsiteY11" fmla="*/ 2153474 h 2408774"/>
              <a:gd name="connsiteX12" fmla="*/ 152697 w 1670466"/>
              <a:gd name="connsiteY12" fmla="*/ 2153474 h 2408774"/>
              <a:gd name="connsiteX13" fmla="*/ 0 w 1670466"/>
              <a:gd name="connsiteY13" fmla="*/ 2037381 h 2408774"/>
              <a:gd name="connsiteX14" fmla="*/ 0 w 1670466"/>
              <a:gd name="connsiteY14" fmla="*/ 1940076 h 2408774"/>
              <a:gd name="connsiteX15" fmla="*/ 0 w 1670466"/>
              <a:gd name="connsiteY15" fmla="*/ 209306 h 2408774"/>
              <a:gd name="connsiteX16" fmla="*/ 0 w 1670466"/>
              <a:gd name="connsiteY16" fmla="*/ 112000 h 2408774"/>
              <a:gd name="connsiteX17" fmla="*/ 93261 w 1670466"/>
              <a:gd name="connsiteY17" fmla="*/ 5031 h 24087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1670466" h="2408774">
                <a:moveTo>
                  <a:pt x="126032" y="0"/>
                </a:moveTo>
                <a:lnTo>
                  <a:pt x="1559102" y="95323"/>
                </a:lnTo>
                <a:lnTo>
                  <a:pt x="1559102" y="99557"/>
                </a:lnTo>
                <a:lnTo>
                  <a:pt x="1577206" y="102336"/>
                </a:lnTo>
                <a:cubicBezTo>
                  <a:pt x="1632012" y="119960"/>
                  <a:pt x="1670466" y="161218"/>
                  <a:pt x="1670466" y="209306"/>
                </a:cubicBezTo>
                <a:lnTo>
                  <a:pt x="1670466" y="249912"/>
                </a:lnTo>
                <a:lnTo>
                  <a:pt x="1670466" y="1940076"/>
                </a:lnTo>
                <a:lnTo>
                  <a:pt x="1670466" y="2037381"/>
                </a:lnTo>
                <a:cubicBezTo>
                  <a:pt x="1670466" y="2101498"/>
                  <a:pt x="1602102" y="2153474"/>
                  <a:pt x="1517769" y="2153474"/>
                </a:cubicBezTo>
                <a:lnTo>
                  <a:pt x="636240" y="2153474"/>
                </a:lnTo>
                <a:lnTo>
                  <a:pt x="432000" y="2408774"/>
                </a:lnTo>
                <a:lnTo>
                  <a:pt x="227760" y="2153474"/>
                </a:lnTo>
                <a:lnTo>
                  <a:pt x="152697" y="2153474"/>
                </a:lnTo>
                <a:cubicBezTo>
                  <a:pt x="68365" y="2153474"/>
                  <a:pt x="0" y="2101498"/>
                  <a:pt x="0" y="2037381"/>
                </a:cubicBezTo>
                <a:lnTo>
                  <a:pt x="0" y="1940076"/>
                </a:lnTo>
                <a:lnTo>
                  <a:pt x="0" y="209306"/>
                </a:lnTo>
                <a:lnTo>
                  <a:pt x="0" y="112000"/>
                </a:lnTo>
                <a:cubicBezTo>
                  <a:pt x="0" y="63913"/>
                  <a:pt x="38456" y="22654"/>
                  <a:pt x="93261" y="5031"/>
                </a:cubicBezTo>
                <a:close/>
              </a:path>
            </a:pathLst>
          </a:custGeom>
          <a:gradFill flip="none" rotWithShape="1">
            <a:gsLst>
              <a:gs pos="0">
                <a:schemeClr val="accent3">
                  <a:lumMod val="60000"/>
                  <a:lumOff val="40000"/>
                </a:schemeClr>
              </a:gs>
              <a:gs pos="93000">
                <a:schemeClr val="accent3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ru-RU"/>
          </a:p>
        </p:txBody>
      </p:sp>
      <p:sp>
        <p:nvSpPr>
          <p:cNvPr id="10" name="Прямоугольник: скругленные углы 9">
            <a:extLst>
              <a:ext uri="{FF2B5EF4-FFF2-40B4-BE49-F238E27FC236}">
                <a16:creationId xmlns:a16="http://schemas.microsoft.com/office/drawing/2014/main" id="{673FDCDD-CAF0-4A5D-969A-F56C6118DE69}"/>
              </a:ext>
            </a:extLst>
          </p:cNvPr>
          <p:cNvSpPr/>
          <p:nvPr/>
        </p:nvSpPr>
        <p:spPr>
          <a:xfrm>
            <a:off x="9306914" y="2417482"/>
            <a:ext cx="2682172" cy="2700000"/>
          </a:xfrm>
          <a:prstGeom prst="roundRect">
            <a:avLst>
              <a:gd name="adj" fmla="val 9023"/>
            </a:avLst>
          </a:prstGeom>
          <a:solidFill>
            <a:schemeClr val="bg1">
              <a:lumMod val="85000"/>
            </a:schemeClr>
          </a:solidFill>
          <a:ln>
            <a:noFill/>
          </a:ln>
          <a:effectLst>
            <a:reflection blurRad="139700" stA="50000" endPos="18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1" name="Полилиния: фигура 10">
            <a:extLst>
              <a:ext uri="{FF2B5EF4-FFF2-40B4-BE49-F238E27FC236}">
                <a16:creationId xmlns:a16="http://schemas.microsoft.com/office/drawing/2014/main" id="{FD4E786B-022A-4C11-B02A-E1694CE2C3A2}"/>
              </a:ext>
            </a:extLst>
          </p:cNvPr>
          <p:cNvSpPr/>
          <p:nvPr/>
        </p:nvSpPr>
        <p:spPr>
          <a:xfrm>
            <a:off x="9704939" y="1583708"/>
            <a:ext cx="1886122" cy="2408774"/>
          </a:xfrm>
          <a:custGeom>
            <a:avLst/>
            <a:gdLst>
              <a:gd name="connsiteX0" fmla="*/ 126032 w 1670466"/>
              <a:gd name="connsiteY0" fmla="*/ 0 h 2408774"/>
              <a:gd name="connsiteX1" fmla="*/ 1559102 w 1670466"/>
              <a:gd name="connsiteY1" fmla="*/ 95323 h 2408774"/>
              <a:gd name="connsiteX2" fmla="*/ 1559102 w 1670466"/>
              <a:gd name="connsiteY2" fmla="*/ 99557 h 2408774"/>
              <a:gd name="connsiteX3" fmla="*/ 1577206 w 1670466"/>
              <a:gd name="connsiteY3" fmla="*/ 102336 h 2408774"/>
              <a:gd name="connsiteX4" fmla="*/ 1670466 w 1670466"/>
              <a:gd name="connsiteY4" fmla="*/ 209306 h 2408774"/>
              <a:gd name="connsiteX5" fmla="*/ 1670466 w 1670466"/>
              <a:gd name="connsiteY5" fmla="*/ 249912 h 2408774"/>
              <a:gd name="connsiteX6" fmla="*/ 1670466 w 1670466"/>
              <a:gd name="connsiteY6" fmla="*/ 1940076 h 2408774"/>
              <a:gd name="connsiteX7" fmla="*/ 1670466 w 1670466"/>
              <a:gd name="connsiteY7" fmla="*/ 2037381 h 2408774"/>
              <a:gd name="connsiteX8" fmla="*/ 1517769 w 1670466"/>
              <a:gd name="connsiteY8" fmla="*/ 2153474 h 2408774"/>
              <a:gd name="connsiteX9" fmla="*/ 636240 w 1670466"/>
              <a:gd name="connsiteY9" fmla="*/ 2153474 h 2408774"/>
              <a:gd name="connsiteX10" fmla="*/ 432000 w 1670466"/>
              <a:gd name="connsiteY10" fmla="*/ 2408774 h 2408774"/>
              <a:gd name="connsiteX11" fmla="*/ 227760 w 1670466"/>
              <a:gd name="connsiteY11" fmla="*/ 2153474 h 2408774"/>
              <a:gd name="connsiteX12" fmla="*/ 152697 w 1670466"/>
              <a:gd name="connsiteY12" fmla="*/ 2153474 h 2408774"/>
              <a:gd name="connsiteX13" fmla="*/ 0 w 1670466"/>
              <a:gd name="connsiteY13" fmla="*/ 2037381 h 2408774"/>
              <a:gd name="connsiteX14" fmla="*/ 0 w 1670466"/>
              <a:gd name="connsiteY14" fmla="*/ 1940076 h 2408774"/>
              <a:gd name="connsiteX15" fmla="*/ 0 w 1670466"/>
              <a:gd name="connsiteY15" fmla="*/ 209306 h 2408774"/>
              <a:gd name="connsiteX16" fmla="*/ 0 w 1670466"/>
              <a:gd name="connsiteY16" fmla="*/ 112000 h 2408774"/>
              <a:gd name="connsiteX17" fmla="*/ 93261 w 1670466"/>
              <a:gd name="connsiteY17" fmla="*/ 5031 h 24087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1670466" h="2408774">
                <a:moveTo>
                  <a:pt x="126032" y="0"/>
                </a:moveTo>
                <a:lnTo>
                  <a:pt x="1559102" y="95323"/>
                </a:lnTo>
                <a:lnTo>
                  <a:pt x="1559102" y="99557"/>
                </a:lnTo>
                <a:lnTo>
                  <a:pt x="1577206" y="102336"/>
                </a:lnTo>
                <a:cubicBezTo>
                  <a:pt x="1632011" y="119960"/>
                  <a:pt x="1670466" y="161218"/>
                  <a:pt x="1670466" y="209306"/>
                </a:cubicBezTo>
                <a:lnTo>
                  <a:pt x="1670466" y="249912"/>
                </a:lnTo>
                <a:lnTo>
                  <a:pt x="1670466" y="1940076"/>
                </a:lnTo>
                <a:lnTo>
                  <a:pt x="1670466" y="2037381"/>
                </a:lnTo>
                <a:cubicBezTo>
                  <a:pt x="1670466" y="2101498"/>
                  <a:pt x="1602101" y="2153474"/>
                  <a:pt x="1517769" y="2153474"/>
                </a:cubicBezTo>
                <a:lnTo>
                  <a:pt x="636240" y="2153474"/>
                </a:lnTo>
                <a:lnTo>
                  <a:pt x="432000" y="2408774"/>
                </a:lnTo>
                <a:lnTo>
                  <a:pt x="227760" y="2153474"/>
                </a:lnTo>
                <a:lnTo>
                  <a:pt x="152697" y="2153474"/>
                </a:lnTo>
                <a:cubicBezTo>
                  <a:pt x="68365" y="2153474"/>
                  <a:pt x="0" y="2101498"/>
                  <a:pt x="0" y="2037381"/>
                </a:cubicBezTo>
                <a:lnTo>
                  <a:pt x="0" y="1940076"/>
                </a:lnTo>
                <a:lnTo>
                  <a:pt x="0" y="209306"/>
                </a:lnTo>
                <a:lnTo>
                  <a:pt x="0" y="112000"/>
                </a:lnTo>
                <a:cubicBezTo>
                  <a:pt x="0" y="63913"/>
                  <a:pt x="38455" y="22654"/>
                  <a:pt x="93261" y="5031"/>
                </a:cubicBezTo>
                <a:close/>
              </a:path>
            </a:pathLst>
          </a:custGeom>
          <a:gradFill flip="none" rotWithShape="1">
            <a:gsLst>
              <a:gs pos="0">
                <a:schemeClr val="accent4">
                  <a:lumMod val="60000"/>
                  <a:lumOff val="40000"/>
                </a:schemeClr>
              </a:gs>
              <a:gs pos="93000">
                <a:schemeClr val="accent4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ru-RU"/>
          </a:p>
        </p:txBody>
      </p:sp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1E684EFF-5B33-4511-8637-1AC2935E66A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746914" y="1815945"/>
            <a:ext cx="360000" cy="360000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9CD4FACB-4817-4F50-B80B-E8E85896A6B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671914" y="1815945"/>
            <a:ext cx="360000" cy="360000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25AD7598-9016-417A-8AB0-A5873317FBD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/>
        </p:blipFill>
        <p:spPr>
          <a:xfrm>
            <a:off x="7568981" y="1815945"/>
            <a:ext cx="360000" cy="360000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814370A4-099C-4D7C-A5A4-C4CA520F1078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/>
        </p:blipFill>
        <p:spPr>
          <a:xfrm>
            <a:off x="10468000" y="1815945"/>
            <a:ext cx="360000" cy="360000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8D34E7B6-8317-46AB-8996-2EE102E0E8B1}"/>
              </a:ext>
            </a:extLst>
          </p:cNvPr>
          <p:cNvSpPr txBox="1"/>
          <p:nvPr/>
        </p:nvSpPr>
        <p:spPr>
          <a:xfrm>
            <a:off x="1072224" y="2399891"/>
            <a:ext cx="1485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chemeClr val="bg1"/>
                </a:solidFill>
              </a:rPr>
              <a:t>Lorem ipsum</a:t>
            </a:r>
            <a:endParaRPr lang="ru-RU" sz="1600" b="1" dirty="0">
              <a:solidFill>
                <a:schemeClr val="bg1"/>
              </a:solidFill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80092396-7E7D-4C1D-828E-098220872308}"/>
              </a:ext>
            </a:extLst>
          </p:cNvPr>
          <p:cNvSpPr txBox="1"/>
          <p:nvPr/>
        </p:nvSpPr>
        <p:spPr>
          <a:xfrm>
            <a:off x="1108618" y="2748109"/>
            <a:ext cx="14850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chemeClr val="bg1"/>
                </a:solidFill>
              </a:rPr>
              <a:t>Lorem ipsum dolor sit </a:t>
            </a:r>
            <a:r>
              <a:rPr lang="en-US" sz="1400" dirty="0" err="1">
                <a:solidFill>
                  <a:schemeClr val="bg1"/>
                </a:solidFill>
              </a:rPr>
              <a:t>amet</a:t>
            </a:r>
            <a:r>
              <a:rPr lang="en-US" sz="1400" dirty="0">
                <a:solidFill>
                  <a:schemeClr val="bg1"/>
                </a:solidFill>
              </a:rPr>
              <a:t>, </a:t>
            </a:r>
            <a:r>
              <a:rPr lang="en-US" sz="1400" dirty="0" err="1">
                <a:solidFill>
                  <a:schemeClr val="bg1"/>
                </a:solidFill>
              </a:rPr>
              <a:t>consectetur</a:t>
            </a:r>
            <a:r>
              <a:rPr lang="en-US" sz="1400" dirty="0">
                <a:solidFill>
                  <a:schemeClr val="bg1"/>
                </a:solidFill>
              </a:rPr>
              <a:t>. </a:t>
            </a:r>
            <a:endParaRPr lang="ru-RU" sz="1400" dirty="0">
              <a:solidFill>
                <a:schemeClr val="bg1"/>
              </a:solidFill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B42B385E-730F-4907-9BDF-D97AE035B73B}"/>
              </a:ext>
            </a:extLst>
          </p:cNvPr>
          <p:cNvSpPr txBox="1"/>
          <p:nvPr/>
        </p:nvSpPr>
        <p:spPr>
          <a:xfrm>
            <a:off x="4091446" y="2399891"/>
            <a:ext cx="1485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chemeClr val="bg1"/>
                </a:solidFill>
              </a:rPr>
              <a:t>Lorem ipsum</a:t>
            </a:r>
            <a:endParaRPr lang="ru-RU" sz="1600" b="1" dirty="0">
              <a:solidFill>
                <a:schemeClr val="bg1"/>
              </a:solidFill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477697FB-A43B-45A4-A5DB-6BAF19007894}"/>
              </a:ext>
            </a:extLst>
          </p:cNvPr>
          <p:cNvSpPr txBox="1"/>
          <p:nvPr/>
        </p:nvSpPr>
        <p:spPr>
          <a:xfrm>
            <a:off x="4109414" y="2783445"/>
            <a:ext cx="14850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chemeClr val="bg1"/>
                </a:solidFill>
              </a:rPr>
              <a:t>Lorem ipsum dolor sit </a:t>
            </a:r>
            <a:r>
              <a:rPr lang="en-US" sz="1400" dirty="0" err="1">
                <a:solidFill>
                  <a:schemeClr val="bg1"/>
                </a:solidFill>
              </a:rPr>
              <a:t>amet</a:t>
            </a:r>
            <a:r>
              <a:rPr lang="en-US" sz="1400" dirty="0">
                <a:solidFill>
                  <a:schemeClr val="bg1"/>
                </a:solidFill>
              </a:rPr>
              <a:t>, </a:t>
            </a:r>
            <a:r>
              <a:rPr lang="en-US" sz="1400" dirty="0" err="1">
                <a:solidFill>
                  <a:schemeClr val="bg1"/>
                </a:solidFill>
              </a:rPr>
              <a:t>consectetur</a:t>
            </a:r>
            <a:r>
              <a:rPr lang="en-US" sz="1400" dirty="0">
                <a:solidFill>
                  <a:schemeClr val="bg1"/>
                </a:solidFill>
              </a:rPr>
              <a:t>. </a:t>
            </a:r>
            <a:endParaRPr lang="ru-RU" sz="1400" dirty="0">
              <a:solidFill>
                <a:schemeClr val="bg1"/>
              </a:solidFill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5B4B881C-F591-4287-9243-861A3FD830FE}"/>
              </a:ext>
            </a:extLst>
          </p:cNvPr>
          <p:cNvSpPr txBox="1"/>
          <p:nvPr/>
        </p:nvSpPr>
        <p:spPr>
          <a:xfrm>
            <a:off x="6988513" y="2390227"/>
            <a:ext cx="1485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chemeClr val="bg1"/>
                </a:solidFill>
              </a:rPr>
              <a:t>Lorem ipsum</a:t>
            </a:r>
            <a:endParaRPr lang="ru-RU" sz="1600" b="1" dirty="0">
              <a:solidFill>
                <a:schemeClr val="bg1"/>
              </a:solidFill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75E35E5A-5B8E-485E-8B85-3E095CCCB37E}"/>
              </a:ext>
            </a:extLst>
          </p:cNvPr>
          <p:cNvSpPr txBox="1"/>
          <p:nvPr/>
        </p:nvSpPr>
        <p:spPr>
          <a:xfrm>
            <a:off x="7006481" y="2783445"/>
            <a:ext cx="14850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chemeClr val="bg1"/>
                </a:solidFill>
              </a:rPr>
              <a:t>Lorem ipsum dolor sit </a:t>
            </a:r>
            <a:r>
              <a:rPr lang="en-US" sz="1400" dirty="0" err="1">
                <a:solidFill>
                  <a:schemeClr val="bg1"/>
                </a:solidFill>
              </a:rPr>
              <a:t>amet</a:t>
            </a:r>
            <a:r>
              <a:rPr lang="en-US" sz="1400" dirty="0">
                <a:solidFill>
                  <a:schemeClr val="bg1"/>
                </a:solidFill>
              </a:rPr>
              <a:t>, </a:t>
            </a:r>
            <a:r>
              <a:rPr lang="en-US" sz="1400" dirty="0" err="1">
                <a:solidFill>
                  <a:schemeClr val="bg1"/>
                </a:solidFill>
              </a:rPr>
              <a:t>consectetur</a:t>
            </a:r>
            <a:r>
              <a:rPr lang="en-US" sz="1400" dirty="0">
                <a:solidFill>
                  <a:schemeClr val="bg1"/>
                </a:solidFill>
              </a:rPr>
              <a:t>. </a:t>
            </a:r>
            <a:endParaRPr lang="ru-RU" sz="1400" dirty="0">
              <a:solidFill>
                <a:schemeClr val="bg1"/>
              </a:solidFill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921E6E3B-CC7B-49F6-88C0-8ACB4F3FEE88}"/>
              </a:ext>
            </a:extLst>
          </p:cNvPr>
          <p:cNvSpPr txBox="1"/>
          <p:nvPr/>
        </p:nvSpPr>
        <p:spPr>
          <a:xfrm>
            <a:off x="9974799" y="2399891"/>
            <a:ext cx="1485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chemeClr val="bg1"/>
                </a:solidFill>
              </a:rPr>
              <a:t>Lorem ipsum</a:t>
            </a:r>
            <a:endParaRPr lang="ru-RU" sz="1600" b="1" dirty="0">
              <a:solidFill>
                <a:schemeClr val="bg1"/>
              </a:solidFill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7ECDC3D0-91DE-4ADD-BE56-A130F51DFFF5}"/>
              </a:ext>
            </a:extLst>
          </p:cNvPr>
          <p:cNvSpPr txBox="1"/>
          <p:nvPr/>
        </p:nvSpPr>
        <p:spPr>
          <a:xfrm>
            <a:off x="9977049" y="2788785"/>
            <a:ext cx="14850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chemeClr val="bg1"/>
                </a:solidFill>
              </a:rPr>
              <a:t>Lorem ipsum dolor sit </a:t>
            </a:r>
            <a:r>
              <a:rPr lang="en-US" sz="1400" dirty="0" err="1">
                <a:solidFill>
                  <a:schemeClr val="bg1"/>
                </a:solidFill>
              </a:rPr>
              <a:t>amet</a:t>
            </a:r>
            <a:r>
              <a:rPr lang="en-US" sz="1400" dirty="0">
                <a:solidFill>
                  <a:schemeClr val="bg1"/>
                </a:solidFill>
              </a:rPr>
              <a:t>, </a:t>
            </a:r>
            <a:r>
              <a:rPr lang="en-US" sz="1400" dirty="0" err="1">
                <a:solidFill>
                  <a:schemeClr val="bg1"/>
                </a:solidFill>
              </a:rPr>
              <a:t>consectetur</a:t>
            </a:r>
            <a:r>
              <a:rPr lang="en-US" sz="1400" dirty="0">
                <a:solidFill>
                  <a:schemeClr val="bg1"/>
                </a:solidFill>
              </a:rPr>
              <a:t>. </a:t>
            </a:r>
            <a:endParaRPr lang="ru-RU" sz="1400" dirty="0">
              <a:solidFill>
                <a:schemeClr val="bg1"/>
              </a:solidFill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848DFEED-B410-455F-BFB9-14A547295891}"/>
              </a:ext>
            </a:extLst>
          </p:cNvPr>
          <p:cNvSpPr txBox="1"/>
          <p:nvPr/>
        </p:nvSpPr>
        <p:spPr>
          <a:xfrm>
            <a:off x="1806118" y="3899807"/>
            <a:ext cx="1485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chemeClr val="accent1"/>
                </a:solidFill>
              </a:rPr>
              <a:t>LOREM IPSUM</a:t>
            </a:r>
            <a:endParaRPr lang="ru-RU" sz="1600" b="1" dirty="0">
              <a:solidFill>
                <a:schemeClr val="accent1"/>
              </a:solidFill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520919BB-DA94-4483-BE0E-5A4678901D65}"/>
              </a:ext>
            </a:extLst>
          </p:cNvPr>
          <p:cNvSpPr txBox="1"/>
          <p:nvPr/>
        </p:nvSpPr>
        <p:spPr>
          <a:xfrm>
            <a:off x="1880425" y="4149589"/>
            <a:ext cx="1468111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Lorem ipsum dolor sit </a:t>
            </a:r>
            <a:r>
              <a:rPr lang="en-US" sz="1400" dirty="0" err="1"/>
              <a:t>amet</a:t>
            </a:r>
            <a:r>
              <a:rPr lang="en-US" sz="1400" dirty="0"/>
              <a:t>, </a:t>
            </a:r>
            <a:r>
              <a:rPr lang="en-US" sz="1400" dirty="0" err="1"/>
              <a:t>consectetur</a:t>
            </a:r>
            <a:r>
              <a:rPr lang="en-US" sz="1400" dirty="0"/>
              <a:t>. </a:t>
            </a:r>
            <a:endParaRPr lang="ru-RU" sz="1400" dirty="0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C11A3B22-0993-4533-8186-37B414DF0DA8}"/>
              </a:ext>
            </a:extLst>
          </p:cNvPr>
          <p:cNvSpPr txBox="1"/>
          <p:nvPr/>
        </p:nvSpPr>
        <p:spPr>
          <a:xfrm>
            <a:off x="891914" y="3814312"/>
            <a:ext cx="1120820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7200" b="1" dirty="0">
                <a:solidFill>
                  <a:schemeClr val="accent1"/>
                </a:solidFill>
              </a:rPr>
              <a:t>01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1FC0A41E-F805-460F-B6B0-BF3F44D83635}"/>
              </a:ext>
            </a:extLst>
          </p:cNvPr>
          <p:cNvSpPr txBox="1"/>
          <p:nvPr/>
        </p:nvSpPr>
        <p:spPr>
          <a:xfrm>
            <a:off x="4659496" y="3899807"/>
            <a:ext cx="1485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chemeClr val="accent2"/>
                </a:solidFill>
              </a:rPr>
              <a:t>LOREM IPSUM</a:t>
            </a:r>
            <a:endParaRPr lang="ru-RU" sz="1600" b="1" dirty="0">
              <a:solidFill>
                <a:schemeClr val="accent2"/>
              </a:solidFill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F18AD622-652C-4FF3-A7EE-8E163BA850F5}"/>
              </a:ext>
            </a:extLst>
          </p:cNvPr>
          <p:cNvSpPr txBox="1"/>
          <p:nvPr/>
        </p:nvSpPr>
        <p:spPr>
          <a:xfrm>
            <a:off x="4733803" y="4149589"/>
            <a:ext cx="1468111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Lorem ipsum dolor sit </a:t>
            </a:r>
            <a:r>
              <a:rPr lang="en-US" sz="1400" dirty="0" err="1"/>
              <a:t>amet</a:t>
            </a:r>
            <a:r>
              <a:rPr lang="en-US" sz="1400" dirty="0"/>
              <a:t>, </a:t>
            </a:r>
            <a:r>
              <a:rPr lang="en-US" sz="1400" dirty="0" err="1"/>
              <a:t>consectetur</a:t>
            </a:r>
            <a:r>
              <a:rPr lang="en-US" sz="1400" dirty="0"/>
              <a:t>. </a:t>
            </a:r>
            <a:endParaRPr lang="ru-RU" sz="1400" dirty="0"/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4B31E446-E07C-4901-AFA6-C3D1B3977F8D}"/>
              </a:ext>
            </a:extLst>
          </p:cNvPr>
          <p:cNvSpPr txBox="1"/>
          <p:nvPr/>
        </p:nvSpPr>
        <p:spPr>
          <a:xfrm>
            <a:off x="3794472" y="3814312"/>
            <a:ext cx="1120820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7200" b="1" dirty="0">
                <a:solidFill>
                  <a:schemeClr val="accent2"/>
                </a:solidFill>
              </a:rPr>
              <a:t>02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2FB002B6-8ADB-47A3-8555-163C5B35E6D5}"/>
              </a:ext>
            </a:extLst>
          </p:cNvPr>
          <p:cNvSpPr txBox="1"/>
          <p:nvPr/>
        </p:nvSpPr>
        <p:spPr>
          <a:xfrm>
            <a:off x="7539496" y="3899807"/>
            <a:ext cx="1485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chemeClr val="accent3"/>
                </a:solidFill>
              </a:rPr>
              <a:t>LOREM IPSUM</a:t>
            </a:r>
            <a:endParaRPr lang="ru-RU" sz="1600" b="1" dirty="0">
              <a:solidFill>
                <a:schemeClr val="accent3"/>
              </a:solidFill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2DE888DA-A6D2-4D11-B78C-666B64007825}"/>
              </a:ext>
            </a:extLst>
          </p:cNvPr>
          <p:cNvSpPr txBox="1"/>
          <p:nvPr/>
        </p:nvSpPr>
        <p:spPr>
          <a:xfrm>
            <a:off x="7613803" y="4149589"/>
            <a:ext cx="1468111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Lorem ipsum dolor sit </a:t>
            </a:r>
            <a:r>
              <a:rPr lang="en-US" sz="1400" dirty="0" err="1"/>
              <a:t>amet</a:t>
            </a:r>
            <a:r>
              <a:rPr lang="en-US" sz="1400" dirty="0"/>
              <a:t>, </a:t>
            </a:r>
            <a:r>
              <a:rPr lang="en-US" sz="1400" dirty="0" err="1"/>
              <a:t>consectetur</a:t>
            </a:r>
            <a:r>
              <a:rPr lang="en-US" sz="1400" dirty="0"/>
              <a:t>. </a:t>
            </a:r>
            <a:endParaRPr lang="ru-RU" sz="1400" dirty="0"/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63907ECE-E5C0-4EE1-A742-3CD8948AF420}"/>
              </a:ext>
            </a:extLst>
          </p:cNvPr>
          <p:cNvSpPr txBox="1"/>
          <p:nvPr/>
        </p:nvSpPr>
        <p:spPr>
          <a:xfrm>
            <a:off x="6674472" y="3814312"/>
            <a:ext cx="1120820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7200" b="1" dirty="0">
                <a:solidFill>
                  <a:schemeClr val="accent3"/>
                </a:solidFill>
              </a:rPr>
              <a:t>03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A9C51BFA-3C6F-4E6B-A6AF-E210219D259D}"/>
              </a:ext>
            </a:extLst>
          </p:cNvPr>
          <p:cNvSpPr txBox="1"/>
          <p:nvPr/>
        </p:nvSpPr>
        <p:spPr>
          <a:xfrm>
            <a:off x="10443890" y="3899807"/>
            <a:ext cx="1485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chemeClr val="accent4"/>
                </a:solidFill>
              </a:rPr>
              <a:t>LOREM IPSUM</a:t>
            </a:r>
            <a:endParaRPr lang="ru-RU" sz="1600" b="1" dirty="0">
              <a:solidFill>
                <a:schemeClr val="accent4"/>
              </a:solidFill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8D85183F-96F1-4D32-95F1-EC068EDF521D}"/>
              </a:ext>
            </a:extLst>
          </p:cNvPr>
          <p:cNvSpPr txBox="1"/>
          <p:nvPr/>
        </p:nvSpPr>
        <p:spPr>
          <a:xfrm>
            <a:off x="10518197" y="4149589"/>
            <a:ext cx="1468111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Lorem ipsum dolor sit </a:t>
            </a:r>
            <a:r>
              <a:rPr lang="en-US" sz="1400" dirty="0" err="1"/>
              <a:t>amet</a:t>
            </a:r>
            <a:r>
              <a:rPr lang="en-US" sz="1400" dirty="0"/>
              <a:t>, </a:t>
            </a:r>
            <a:r>
              <a:rPr lang="en-US" sz="1400" dirty="0" err="1"/>
              <a:t>consectetur</a:t>
            </a:r>
            <a:r>
              <a:rPr lang="en-US" sz="1400" dirty="0"/>
              <a:t>. </a:t>
            </a:r>
            <a:endParaRPr lang="ru-RU" sz="1400" dirty="0"/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52C1862C-638F-4A67-B91D-4022702D6494}"/>
              </a:ext>
            </a:extLst>
          </p:cNvPr>
          <p:cNvSpPr txBox="1"/>
          <p:nvPr/>
        </p:nvSpPr>
        <p:spPr>
          <a:xfrm>
            <a:off x="9578866" y="3814312"/>
            <a:ext cx="1120820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7200" b="1" dirty="0">
                <a:solidFill>
                  <a:schemeClr val="accent4"/>
                </a:solidFill>
              </a:rPr>
              <a:t>04</a:t>
            </a:r>
          </a:p>
        </p:txBody>
      </p:sp>
      <p:sp>
        <p:nvSpPr>
          <p:cNvPr id="36" name="Нижний колонтитул 4">
            <a:extLst>
              <a:ext uri="{FF2B5EF4-FFF2-40B4-BE49-F238E27FC236}">
                <a16:creationId xmlns:a16="http://schemas.microsoft.com/office/drawing/2014/main" id="{ECB43C55-053E-4112-A42B-168928794D69}"/>
              </a:ext>
            </a:extLst>
          </p:cNvPr>
          <p:cNvSpPr txBox="1">
            <a:spLocks/>
          </p:cNvSpPr>
          <p:nvPr/>
        </p:nvSpPr>
        <p:spPr>
          <a:xfrm>
            <a:off x="3802742" y="6559325"/>
            <a:ext cx="4267200" cy="365126"/>
          </a:xfrm>
          <a:prstGeom prst="rect">
            <a:avLst/>
          </a:prstGeom>
        </p:spPr>
        <p:txBody>
          <a:bodyPr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200" dirty="0">
                <a:solidFill>
                  <a:schemeClr val="tx2">
                    <a:lumMod val="40000"/>
                    <a:lumOff val="60000"/>
                  </a:schemeClr>
                </a:solidFill>
              </a:rPr>
              <a:t>Шаблоны презентаций с сайта </a:t>
            </a:r>
            <a:r>
              <a:rPr lang="en-US" sz="1200" dirty="0">
                <a:solidFill>
                  <a:schemeClr val="accent1">
                    <a:lumMod val="75000"/>
                  </a:schemeClr>
                </a:solidFill>
                <a:hlinkClick r:id="rId10" action="ppaction://hlinkfile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presentation-creation.ru</a:t>
            </a:r>
            <a:endParaRPr lang="ru-RU" sz="1200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21489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30D77EB-E2EA-449B-B17A-7515526AC2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Вставьте заголовок слайда</a:t>
            </a:r>
          </a:p>
        </p:txBody>
      </p:sp>
      <p:sp>
        <p:nvSpPr>
          <p:cNvPr id="4" name="Объект 2">
            <a:extLst>
              <a:ext uri="{FF2B5EF4-FFF2-40B4-BE49-F238E27FC236}">
                <a16:creationId xmlns:a16="http://schemas.microsoft.com/office/drawing/2014/main" id="{61FD2D31-55A6-42E4-A1A0-5BCDF083544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164670"/>
            <a:ext cx="6767286" cy="2247674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sed do </a:t>
            </a:r>
            <a:r>
              <a:rPr lang="en-US" dirty="0" err="1"/>
              <a:t>eiusmod</a:t>
            </a:r>
            <a:r>
              <a:rPr lang="en-US" dirty="0"/>
              <a:t> </a:t>
            </a:r>
            <a:r>
              <a:rPr lang="en-US" dirty="0" err="1"/>
              <a:t>tempor</a:t>
            </a:r>
            <a:r>
              <a:rPr lang="en-US" dirty="0"/>
              <a:t> </a:t>
            </a:r>
            <a:r>
              <a:rPr lang="en-US" dirty="0" err="1"/>
              <a:t>incididunt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labore</a:t>
            </a:r>
            <a:r>
              <a:rPr lang="en-US" dirty="0"/>
              <a:t> et dolore magna </a:t>
            </a:r>
            <a:r>
              <a:rPr lang="en-US" dirty="0" err="1"/>
              <a:t>aliqua</a:t>
            </a:r>
            <a:r>
              <a:rPr lang="en-US" dirty="0"/>
              <a:t>. </a:t>
            </a:r>
          </a:p>
          <a:p>
            <a:pPr marL="0" indent="0">
              <a:buNone/>
            </a:pPr>
            <a:r>
              <a:rPr lang="en-US" dirty="0"/>
              <a:t>Ut </a:t>
            </a:r>
            <a:r>
              <a:rPr lang="en-US" dirty="0" err="1"/>
              <a:t>enim</a:t>
            </a:r>
            <a:r>
              <a:rPr lang="en-US" dirty="0"/>
              <a:t> ad minim </a:t>
            </a:r>
            <a:r>
              <a:rPr lang="en-US" dirty="0" err="1"/>
              <a:t>veniam</a:t>
            </a:r>
            <a:r>
              <a:rPr lang="en-US" dirty="0"/>
              <a:t>, </a:t>
            </a:r>
            <a:r>
              <a:rPr lang="en-US" dirty="0" err="1"/>
              <a:t>quis</a:t>
            </a:r>
            <a:r>
              <a:rPr lang="en-US" dirty="0"/>
              <a:t> </a:t>
            </a:r>
            <a:r>
              <a:rPr lang="en-US" dirty="0" err="1"/>
              <a:t>nostrud</a:t>
            </a:r>
            <a:r>
              <a:rPr lang="en-US" dirty="0"/>
              <a:t> exercitation </a:t>
            </a:r>
            <a:r>
              <a:rPr lang="en-US" dirty="0" err="1"/>
              <a:t>ullamco</a:t>
            </a:r>
            <a:r>
              <a:rPr lang="en-US" dirty="0"/>
              <a:t> </a:t>
            </a:r>
            <a:r>
              <a:rPr lang="en-US" dirty="0" err="1"/>
              <a:t>laboris</a:t>
            </a:r>
            <a:r>
              <a:rPr lang="en-US" dirty="0"/>
              <a:t> nisi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aliquip</a:t>
            </a:r>
            <a:r>
              <a:rPr lang="en-US" dirty="0"/>
              <a:t> ex </a:t>
            </a:r>
            <a:r>
              <a:rPr lang="en-US" dirty="0" err="1"/>
              <a:t>ea</a:t>
            </a:r>
            <a:r>
              <a:rPr lang="en-US" dirty="0"/>
              <a:t> </a:t>
            </a:r>
            <a:r>
              <a:rPr lang="en-US" dirty="0" err="1"/>
              <a:t>commodo</a:t>
            </a:r>
            <a:r>
              <a:rPr lang="en-US" dirty="0"/>
              <a:t> </a:t>
            </a:r>
            <a:r>
              <a:rPr lang="en-US" dirty="0" err="1"/>
              <a:t>consequat</a:t>
            </a:r>
            <a:r>
              <a:rPr lang="en-US" dirty="0"/>
              <a:t>. </a:t>
            </a:r>
          </a:p>
          <a:p>
            <a:pPr marL="0" indent="0">
              <a:buNone/>
            </a:pPr>
            <a:r>
              <a:rPr lang="en-US" dirty="0"/>
              <a:t>Duis </a:t>
            </a:r>
            <a:r>
              <a:rPr lang="en-US" dirty="0" err="1"/>
              <a:t>aute</a:t>
            </a:r>
            <a:r>
              <a:rPr lang="en-US" dirty="0"/>
              <a:t> </a:t>
            </a:r>
            <a:r>
              <a:rPr lang="en-US" dirty="0" err="1"/>
              <a:t>irure</a:t>
            </a:r>
            <a:r>
              <a:rPr lang="en-US" dirty="0"/>
              <a:t> dolor in </a:t>
            </a:r>
            <a:r>
              <a:rPr lang="en-US" dirty="0" err="1"/>
              <a:t>reprehenderit</a:t>
            </a:r>
            <a:r>
              <a:rPr lang="en-US" dirty="0"/>
              <a:t> in </a:t>
            </a:r>
            <a:r>
              <a:rPr lang="en-US" dirty="0" err="1"/>
              <a:t>voluptate</a:t>
            </a:r>
            <a:r>
              <a:rPr lang="en-US" dirty="0"/>
              <a:t> </a:t>
            </a:r>
            <a:r>
              <a:rPr lang="en-US" dirty="0" err="1"/>
              <a:t>velit</a:t>
            </a:r>
            <a:r>
              <a:rPr lang="en-US" dirty="0"/>
              <a:t> </a:t>
            </a:r>
            <a:r>
              <a:rPr lang="en-US" dirty="0" err="1"/>
              <a:t>esse</a:t>
            </a:r>
            <a:r>
              <a:rPr lang="en-US" dirty="0"/>
              <a:t> </a:t>
            </a:r>
            <a:r>
              <a:rPr lang="en-US" dirty="0" err="1"/>
              <a:t>cillum</a:t>
            </a:r>
            <a:r>
              <a:rPr lang="en-US" dirty="0"/>
              <a:t> dolore </a:t>
            </a:r>
            <a:r>
              <a:rPr lang="en-US" dirty="0" err="1"/>
              <a:t>eu</a:t>
            </a:r>
            <a:r>
              <a:rPr lang="en-US" dirty="0"/>
              <a:t> </a:t>
            </a:r>
            <a:r>
              <a:rPr lang="en-US" dirty="0" err="1"/>
              <a:t>fugiat</a:t>
            </a:r>
            <a:r>
              <a:rPr lang="en-US" dirty="0"/>
              <a:t> </a:t>
            </a:r>
            <a:r>
              <a:rPr lang="en-US" dirty="0" err="1"/>
              <a:t>nulla</a:t>
            </a:r>
            <a:r>
              <a:rPr lang="en-US" dirty="0"/>
              <a:t> </a:t>
            </a:r>
            <a:r>
              <a:rPr lang="en-US" dirty="0" err="1"/>
              <a:t>pariatur</a:t>
            </a:r>
            <a:r>
              <a:rPr lang="en-US" dirty="0"/>
              <a:t>. 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1B01D4D7-39C8-424B-9468-16A6AABA166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7605486" y="2367870"/>
            <a:ext cx="3757159" cy="3757159"/>
          </a:xfrm>
          <a:prstGeom prst="rect">
            <a:avLst/>
          </a:prstGeom>
          <a:effectLst>
            <a:outerShdw blurRad="50800" dist="38100" dir="5400000" algn="t" rotWithShape="0">
              <a:schemeClr val="accent1">
                <a:lumMod val="75000"/>
                <a:alpha val="40000"/>
              </a:schemeClr>
            </a:outerShdw>
          </a:effectLst>
        </p:spPr>
      </p:pic>
    </p:spTree>
    <p:extLst>
      <p:ext uri="{BB962C8B-B14F-4D97-AF65-F5344CB8AC3E}">
        <p14:creationId xmlns:p14="http://schemas.microsoft.com/office/powerpoint/2010/main" val="29496768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9">
            <a:extLst>
              <a:ext uri="{FF2B5EF4-FFF2-40B4-BE49-F238E27FC236}">
                <a16:creationId xmlns:a16="http://schemas.microsoft.com/office/drawing/2014/main" id="{7F0C4726-51CE-435B-86CA-0D698CF91E0F}"/>
              </a:ext>
            </a:extLst>
          </p:cNvPr>
          <p:cNvSpPr txBox="1">
            <a:spLocks/>
          </p:cNvSpPr>
          <p:nvPr/>
        </p:nvSpPr>
        <p:spPr>
          <a:xfrm>
            <a:off x="3879751" y="619233"/>
            <a:ext cx="4432499" cy="1150267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7200" b="1" dirty="0">
                <a:solidFill>
                  <a:schemeClr val="accent2">
                    <a:lumMod val="50000"/>
                  </a:schemeClr>
                </a:solidFill>
              </a:rPr>
              <a:t>СПАСИБО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55A7680F-2C7E-45DA-8992-BBFC9AFD4C68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435373" y="3852492"/>
            <a:ext cx="630000" cy="630000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5EA40D03-8AB7-4DDA-A14A-40279B04E5D0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/>
        </p:blipFill>
        <p:spPr>
          <a:xfrm>
            <a:off x="5335373" y="3848421"/>
            <a:ext cx="630000" cy="630000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BEA51261-E1BD-4412-A30D-75A01ACA1678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/>
        </p:blipFill>
        <p:spPr>
          <a:xfrm>
            <a:off x="6235373" y="3848421"/>
            <a:ext cx="630000" cy="630000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08B5A0B8-7D8C-4E27-9E3C-6D74D3EA77B8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/>
        </p:blipFill>
        <p:spPr>
          <a:xfrm>
            <a:off x="7135373" y="3848421"/>
            <a:ext cx="630000" cy="630000"/>
          </a:xfrm>
          <a:prstGeom prst="rect">
            <a:avLst/>
          </a:prstGeom>
        </p:spPr>
      </p:pic>
      <p:sp>
        <p:nvSpPr>
          <p:cNvPr id="10" name="Текст 11">
            <a:extLst>
              <a:ext uri="{FF2B5EF4-FFF2-40B4-BE49-F238E27FC236}">
                <a16:creationId xmlns:a16="http://schemas.microsoft.com/office/drawing/2014/main" id="{2FB18F7F-F157-46DC-8320-134BD48DDDDC}"/>
              </a:ext>
            </a:extLst>
          </p:cNvPr>
          <p:cNvSpPr txBox="1">
            <a:spLocks/>
          </p:cNvSpPr>
          <p:nvPr/>
        </p:nvSpPr>
        <p:spPr>
          <a:xfrm>
            <a:off x="2608499" y="1954061"/>
            <a:ext cx="6975002" cy="1705729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600" dirty="0">
                <a:solidFill>
                  <a:schemeClr val="accent2">
                    <a:lumMod val="50000"/>
                  </a:schemeClr>
                </a:solidFill>
              </a:rPr>
              <a:t>Lorem ipsum dolor sit </a:t>
            </a:r>
            <a:r>
              <a:rPr lang="en-US" sz="1600" dirty="0" err="1">
                <a:solidFill>
                  <a:schemeClr val="accent2">
                    <a:lumMod val="50000"/>
                  </a:schemeClr>
                </a:solidFill>
              </a:rPr>
              <a:t>amet</a:t>
            </a:r>
            <a:r>
              <a:rPr lang="en-US" sz="1600" dirty="0">
                <a:solidFill>
                  <a:schemeClr val="accent2">
                    <a:lumMod val="50000"/>
                  </a:schemeClr>
                </a:solidFill>
              </a:rPr>
              <a:t>, </a:t>
            </a:r>
            <a:r>
              <a:rPr lang="en-US" sz="1600" dirty="0" err="1">
                <a:solidFill>
                  <a:schemeClr val="accent2">
                    <a:lumMod val="50000"/>
                  </a:schemeClr>
                </a:solidFill>
              </a:rPr>
              <a:t>consectetur</a:t>
            </a:r>
            <a:r>
              <a:rPr lang="en-US" sz="1600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sz="1600" dirty="0" err="1">
                <a:solidFill>
                  <a:schemeClr val="accent2">
                    <a:lumMod val="50000"/>
                  </a:schemeClr>
                </a:solidFill>
              </a:rPr>
              <a:t>adipiscing</a:t>
            </a:r>
            <a:r>
              <a:rPr lang="en-US" sz="1600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sz="1600" dirty="0" err="1">
                <a:solidFill>
                  <a:schemeClr val="accent2">
                    <a:lumMod val="50000"/>
                  </a:schemeClr>
                </a:solidFill>
              </a:rPr>
              <a:t>elit</a:t>
            </a:r>
            <a:r>
              <a:rPr lang="en-US" sz="1600" dirty="0">
                <a:solidFill>
                  <a:schemeClr val="accent2">
                    <a:lumMod val="50000"/>
                  </a:schemeClr>
                </a:solidFill>
              </a:rPr>
              <a:t>, sed do </a:t>
            </a:r>
            <a:r>
              <a:rPr lang="en-US" sz="1600" dirty="0" err="1">
                <a:solidFill>
                  <a:schemeClr val="accent2">
                    <a:lumMod val="50000"/>
                  </a:schemeClr>
                </a:solidFill>
              </a:rPr>
              <a:t>eiusmod</a:t>
            </a:r>
            <a:r>
              <a:rPr lang="en-US" sz="1600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sz="1600" dirty="0" err="1">
                <a:solidFill>
                  <a:schemeClr val="accent2">
                    <a:lumMod val="50000"/>
                  </a:schemeClr>
                </a:solidFill>
              </a:rPr>
              <a:t>tempor</a:t>
            </a:r>
            <a:r>
              <a:rPr lang="en-US" sz="1600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sz="1600" dirty="0" err="1">
                <a:solidFill>
                  <a:schemeClr val="accent2">
                    <a:lumMod val="50000"/>
                  </a:schemeClr>
                </a:solidFill>
              </a:rPr>
              <a:t>incididunt</a:t>
            </a:r>
            <a:r>
              <a:rPr lang="en-US" sz="1600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sz="1600" dirty="0" err="1">
                <a:solidFill>
                  <a:schemeClr val="accent2">
                    <a:lumMod val="50000"/>
                  </a:schemeClr>
                </a:solidFill>
              </a:rPr>
              <a:t>ut</a:t>
            </a:r>
            <a:r>
              <a:rPr lang="en-US" sz="1600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sz="1600" dirty="0" err="1">
                <a:solidFill>
                  <a:schemeClr val="accent2">
                    <a:lumMod val="50000"/>
                  </a:schemeClr>
                </a:solidFill>
              </a:rPr>
              <a:t>labore</a:t>
            </a:r>
            <a:r>
              <a:rPr lang="en-US" sz="1600" dirty="0">
                <a:solidFill>
                  <a:schemeClr val="accent2">
                    <a:lumMod val="50000"/>
                  </a:schemeClr>
                </a:solidFill>
              </a:rPr>
              <a:t> et dolore magna </a:t>
            </a:r>
            <a:r>
              <a:rPr lang="en-US" sz="1600" dirty="0" err="1">
                <a:solidFill>
                  <a:schemeClr val="accent2">
                    <a:lumMod val="50000"/>
                  </a:schemeClr>
                </a:solidFill>
              </a:rPr>
              <a:t>aliqua</a:t>
            </a:r>
            <a:r>
              <a:rPr lang="en-US" sz="1600" dirty="0">
                <a:solidFill>
                  <a:schemeClr val="accent2">
                    <a:lumMod val="50000"/>
                  </a:schemeClr>
                </a:solidFill>
              </a:rPr>
              <a:t>. </a:t>
            </a:r>
            <a:endParaRPr lang="ru-RU" sz="1600" dirty="0">
              <a:solidFill>
                <a:schemeClr val="accent2">
                  <a:lumMod val="50000"/>
                </a:schemeClr>
              </a:solidFill>
            </a:endParaRPr>
          </a:p>
          <a:p>
            <a:pPr marL="0" indent="0">
              <a:buNone/>
            </a:pPr>
            <a:r>
              <a:rPr lang="en-US" sz="1600" dirty="0">
                <a:solidFill>
                  <a:schemeClr val="accent2">
                    <a:lumMod val="50000"/>
                  </a:schemeClr>
                </a:solidFill>
              </a:rPr>
              <a:t>Ut </a:t>
            </a:r>
            <a:r>
              <a:rPr lang="en-US" sz="1600" dirty="0" err="1">
                <a:solidFill>
                  <a:schemeClr val="accent2">
                    <a:lumMod val="50000"/>
                  </a:schemeClr>
                </a:solidFill>
              </a:rPr>
              <a:t>enim</a:t>
            </a:r>
            <a:r>
              <a:rPr lang="en-US" sz="1600" dirty="0">
                <a:solidFill>
                  <a:schemeClr val="accent2">
                    <a:lumMod val="50000"/>
                  </a:schemeClr>
                </a:solidFill>
              </a:rPr>
              <a:t> ad minim </a:t>
            </a:r>
            <a:r>
              <a:rPr lang="en-US" sz="1600" dirty="0" err="1">
                <a:solidFill>
                  <a:schemeClr val="accent2">
                    <a:lumMod val="50000"/>
                  </a:schemeClr>
                </a:solidFill>
              </a:rPr>
              <a:t>veniam</a:t>
            </a:r>
            <a:r>
              <a:rPr lang="en-US" sz="1600" dirty="0">
                <a:solidFill>
                  <a:schemeClr val="accent2">
                    <a:lumMod val="50000"/>
                  </a:schemeClr>
                </a:solidFill>
              </a:rPr>
              <a:t>, </a:t>
            </a:r>
            <a:r>
              <a:rPr lang="en-US" sz="1600" dirty="0" err="1">
                <a:solidFill>
                  <a:schemeClr val="accent2">
                    <a:lumMod val="50000"/>
                  </a:schemeClr>
                </a:solidFill>
              </a:rPr>
              <a:t>quis</a:t>
            </a:r>
            <a:r>
              <a:rPr lang="en-US" sz="1600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sz="1600" dirty="0" err="1">
                <a:solidFill>
                  <a:schemeClr val="accent2">
                    <a:lumMod val="50000"/>
                  </a:schemeClr>
                </a:solidFill>
              </a:rPr>
              <a:t>nostrud</a:t>
            </a:r>
            <a:r>
              <a:rPr lang="en-US" sz="1600" dirty="0">
                <a:solidFill>
                  <a:schemeClr val="accent2">
                    <a:lumMod val="50000"/>
                  </a:schemeClr>
                </a:solidFill>
              </a:rPr>
              <a:t> exercitation </a:t>
            </a:r>
            <a:r>
              <a:rPr lang="en-US" sz="1600" dirty="0" err="1">
                <a:solidFill>
                  <a:schemeClr val="accent2">
                    <a:lumMod val="50000"/>
                  </a:schemeClr>
                </a:solidFill>
              </a:rPr>
              <a:t>ullamco</a:t>
            </a:r>
            <a:r>
              <a:rPr lang="en-US" sz="1600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sz="1600" dirty="0" err="1">
                <a:solidFill>
                  <a:schemeClr val="accent2">
                    <a:lumMod val="50000"/>
                  </a:schemeClr>
                </a:solidFill>
              </a:rPr>
              <a:t>laboris</a:t>
            </a:r>
            <a:r>
              <a:rPr lang="en-US" sz="1600" dirty="0">
                <a:solidFill>
                  <a:schemeClr val="accent2">
                    <a:lumMod val="50000"/>
                  </a:schemeClr>
                </a:solidFill>
              </a:rPr>
              <a:t> nisi </a:t>
            </a:r>
            <a:r>
              <a:rPr lang="en-US" sz="1600" dirty="0" err="1">
                <a:solidFill>
                  <a:schemeClr val="accent2">
                    <a:lumMod val="50000"/>
                  </a:schemeClr>
                </a:solidFill>
              </a:rPr>
              <a:t>ut</a:t>
            </a:r>
            <a:r>
              <a:rPr lang="en-US" sz="1600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sz="1600" dirty="0" err="1">
                <a:solidFill>
                  <a:schemeClr val="accent2">
                    <a:lumMod val="50000"/>
                  </a:schemeClr>
                </a:solidFill>
              </a:rPr>
              <a:t>aliquip</a:t>
            </a:r>
            <a:r>
              <a:rPr lang="en-US" sz="1600" dirty="0">
                <a:solidFill>
                  <a:schemeClr val="accent2">
                    <a:lumMod val="50000"/>
                  </a:schemeClr>
                </a:solidFill>
              </a:rPr>
              <a:t> ex </a:t>
            </a:r>
            <a:r>
              <a:rPr lang="en-US" sz="1600" dirty="0" err="1">
                <a:solidFill>
                  <a:schemeClr val="accent2">
                    <a:lumMod val="50000"/>
                  </a:schemeClr>
                </a:solidFill>
              </a:rPr>
              <a:t>ea</a:t>
            </a:r>
            <a:r>
              <a:rPr lang="en-US" sz="1600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sz="1600" dirty="0" err="1">
                <a:solidFill>
                  <a:schemeClr val="accent2">
                    <a:lumMod val="50000"/>
                  </a:schemeClr>
                </a:solidFill>
              </a:rPr>
              <a:t>commodo</a:t>
            </a:r>
            <a:r>
              <a:rPr lang="en-US" sz="1600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sz="1600" dirty="0" err="1">
                <a:solidFill>
                  <a:schemeClr val="accent2">
                    <a:lumMod val="50000"/>
                  </a:schemeClr>
                </a:solidFill>
              </a:rPr>
              <a:t>consequat</a:t>
            </a:r>
            <a:r>
              <a:rPr lang="en-US" sz="1600" dirty="0">
                <a:solidFill>
                  <a:schemeClr val="accent2">
                    <a:lumMod val="50000"/>
                  </a:schemeClr>
                </a:solidFill>
              </a:rPr>
              <a:t>. </a:t>
            </a:r>
            <a:endParaRPr lang="ru-RU" sz="1600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87512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251452CA-A5CC-48E2-8B1C-24B3F32A66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РЕСУРСЫ</a:t>
            </a:r>
          </a:p>
        </p:txBody>
      </p:sp>
      <p:sp>
        <p:nvSpPr>
          <p:cNvPr id="5" name="Объект 4">
            <a:extLst>
              <a:ext uri="{FF2B5EF4-FFF2-40B4-BE49-F238E27FC236}">
                <a16:creationId xmlns:a16="http://schemas.microsoft.com/office/drawing/2014/main" id="{14445CC1-EB70-4134-A2DF-B5718D17E39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2515" y="2670628"/>
            <a:ext cx="11402002" cy="3793403"/>
          </a:xfrm>
        </p:spPr>
        <p:txBody>
          <a:bodyPr/>
          <a:lstStyle/>
          <a:p>
            <a:r>
              <a:rPr lang="ru-RU" sz="2800" dirty="0"/>
              <a:t>Бесплатные шаблоны с сайта </a:t>
            </a:r>
            <a:r>
              <a:rPr lang="en-US" sz="2800" dirty="0">
                <a:hlinkClick r:id="rId2"/>
              </a:rPr>
              <a:t>presentation-creation.ru</a:t>
            </a:r>
            <a:endParaRPr lang="ru-RU" sz="2800" dirty="0"/>
          </a:p>
          <a:p>
            <a:r>
              <a:rPr lang="en-US" sz="2800" dirty="0"/>
              <a:t>Icons made by </a:t>
            </a:r>
            <a:r>
              <a:rPr lang="en-US" sz="2800" dirty="0" err="1">
                <a:hlinkClick r:id="rId3"/>
              </a:rPr>
              <a:t>Freepik</a:t>
            </a:r>
            <a:r>
              <a:rPr lang="en-US" sz="2800" dirty="0"/>
              <a:t> from </a:t>
            </a:r>
            <a:r>
              <a:rPr lang="en-US" sz="2800" dirty="0">
                <a:hlinkClick r:id="rId4"/>
              </a:rPr>
              <a:t>www.flaticon.com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31013257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FC34A6B-7B51-4608-A34B-C9C8E7B2E5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84798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Актуальность и методическая обоснованность представленного проекта</a:t>
            </a: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65256637-FCC7-4431-93BC-666F61E4BB9C}"/>
              </a:ext>
            </a:extLst>
          </p:cNvPr>
          <p:cNvSpPr/>
          <p:nvPr/>
        </p:nvSpPr>
        <p:spPr>
          <a:xfrm>
            <a:off x="487679" y="1767840"/>
            <a:ext cx="7830621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533400" algn="just"/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Информационно-правовое воспитание и информационно-правовая грамотность студентов системы среднего профессионального образования представляет собой важнейший процесс, реализуемый образовательной организацией и педагогами. Сущность информационно-правового воспитания состоит в формировании у студентов знаний в области информационного законодательства РФ, а также в развитии у них </a:t>
            </a:r>
            <a:r>
              <a:rPr lang="ru-RU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правопослушного</a:t>
            </a: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поведения. </a:t>
            </a:r>
          </a:p>
          <a:p>
            <a:endParaRPr lang="ru-RU" dirty="0"/>
          </a:p>
        </p:txBody>
      </p:sp>
      <p:pic>
        <p:nvPicPr>
          <p:cNvPr id="1026" name="Picture 2" descr="https://catherineasquithgallery.com/uploads/posts/2021-02/1613545362_5-p-kartinki-na-belom-fone-dlya-prezentatsii-5.jpg">
            <a:extLst>
              <a:ext uri="{FF2B5EF4-FFF2-40B4-BE49-F238E27FC236}">
                <a16:creationId xmlns:a16="http://schemas.microsoft.com/office/drawing/2014/main" id="{89B31FB2-DDDB-4B70-9A4F-82F72AC84B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41080" y="1410361"/>
            <a:ext cx="3550920" cy="33902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4271748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FC34A6B-7B51-4608-A34B-C9C8E7B2E5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84798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Цель и задачи представленного проекта</a:t>
            </a: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318C9EF1-0222-4F72-BB79-E3008EF9F34A}"/>
              </a:ext>
            </a:extLst>
          </p:cNvPr>
          <p:cNvSpPr/>
          <p:nvPr/>
        </p:nvSpPr>
        <p:spPr>
          <a:xfrm>
            <a:off x="4488112" y="1158240"/>
            <a:ext cx="7018088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 algn="ctr"/>
            <a:r>
              <a:rPr lang="ru-RU" sz="24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Создание эффективных условий в образовательной организации для повышения уровня информационно-правового воспитания и информационно-правовой грамотности студентов</a:t>
            </a:r>
            <a:r>
              <a:rPr lang="ru-RU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endParaRPr lang="ru-RU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B2180C86-6A7E-4403-9DA5-C8CB21407307}"/>
              </a:ext>
            </a:extLst>
          </p:cNvPr>
          <p:cNvSpPr/>
          <p:nvPr/>
        </p:nvSpPr>
        <p:spPr>
          <a:xfrm>
            <a:off x="518160" y="3108960"/>
            <a:ext cx="10805160" cy="36187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 algn="just">
              <a:lnSpc>
                <a:spcPct val="107000"/>
              </a:lnSpc>
              <a:spcAft>
                <a:spcPts val="750"/>
              </a:spcAft>
            </a:pPr>
            <a:r>
              <a:rPr lang="ru-RU" sz="2400" b="1" dirty="0">
                <a:solidFill>
                  <a:schemeClr val="accent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Задачи проекта:</a:t>
            </a:r>
            <a:endParaRPr lang="ru-RU" dirty="0">
              <a:solidFill>
                <a:schemeClr val="accent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750"/>
              </a:spcAft>
              <a:buFont typeface="Arial" panose="020B0604020202020204" pitchFamily="34" charset="0"/>
              <a:buChar char="•"/>
            </a:pP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Способствовать формированию законопослушного поведения обучающихся посредством вовлечения в систему образования и воспитания представителей всех субъектов образовательной деятельности, в т.ч. родителей обучающихся.</a:t>
            </a:r>
            <a:endParaRPr lang="ru-RU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750"/>
              </a:spcAft>
              <a:buFont typeface="Arial" panose="020B0604020202020204" pitchFamily="34" charset="0"/>
              <a:buChar char="•"/>
            </a:pP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Выявить и проанализировать уровень информационно-правовой грамотности обучающихся.</a:t>
            </a:r>
            <a:endParaRPr lang="ru-RU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750"/>
              </a:spcAft>
              <a:buFont typeface="Arial" panose="020B0604020202020204" pitchFamily="34" charset="0"/>
              <a:buChar char="•"/>
            </a:pP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Популяризировать идеи Всемирной Декларации прав человека, Конвенции о правах ребенка и других правовых документов.</a:t>
            </a:r>
            <a:endParaRPr lang="ru-RU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750"/>
              </a:spcAft>
              <a:buFont typeface="Arial" panose="020B0604020202020204" pitchFamily="34" charset="0"/>
              <a:buChar char="•"/>
            </a:pP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Выбрать рациональные методы и приемы ТРИЗ-педагогики, ТРИЗ-технологий.</a:t>
            </a:r>
            <a:endParaRPr lang="ru-RU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750"/>
              </a:spcAft>
              <a:buFont typeface="Arial" panose="020B0604020202020204" pitchFamily="34" charset="0"/>
              <a:buChar char="•"/>
            </a:pP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Определить уровень эффективности проделанной работы.</a:t>
            </a:r>
            <a:endParaRPr lang="ru-RU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074" name="Picture 2" descr="https://openledger.info/insights/wp-content/uploads/2018/12/examples.png">
            <a:extLst>
              <a:ext uri="{FF2B5EF4-FFF2-40B4-BE49-F238E27FC236}">
                <a16:creationId xmlns:a16="http://schemas.microsoft.com/office/drawing/2014/main" id="{8576A584-2608-4292-8DBF-A95BD6DDDE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110" y="84798"/>
            <a:ext cx="3802312" cy="2566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2207132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FC34A6B-7B51-4608-A34B-C9C8E7B2E5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84798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Основное содержание проекта</a:t>
            </a: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1F78CC83-31C1-462B-A071-DAE4C4A59BAB}"/>
              </a:ext>
            </a:extLst>
          </p:cNvPr>
          <p:cNvSpPr/>
          <p:nvPr/>
        </p:nvSpPr>
        <p:spPr>
          <a:xfrm>
            <a:off x="3870960" y="1410361"/>
            <a:ext cx="7528560" cy="16535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 algn="ctr">
              <a:lnSpc>
                <a:spcPct val="107000"/>
              </a:lnSpc>
              <a:spcAft>
                <a:spcPts val="750"/>
              </a:spcAft>
            </a:pPr>
            <a:r>
              <a:rPr lang="ru-RU" sz="24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Проект реализуется на основе принципов, позволяющих воспитать социально активную, образованную, творческую, нравственно устойчивую и физически здоровую личность.</a:t>
            </a:r>
            <a:endParaRPr lang="ru-RU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EBEF7246-CC3F-48F0-B9EF-A829E920AB7D}"/>
              </a:ext>
            </a:extLst>
          </p:cNvPr>
          <p:cNvSpPr/>
          <p:nvPr/>
        </p:nvSpPr>
        <p:spPr>
          <a:xfrm>
            <a:off x="243840" y="3566160"/>
            <a:ext cx="11475720" cy="11613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 algn="just">
              <a:lnSpc>
                <a:spcPct val="107000"/>
              </a:lnSpc>
              <a:spcAft>
                <a:spcPts val="750"/>
              </a:spcAft>
            </a:pPr>
            <a:r>
              <a:rPr lang="ru-RU" sz="22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Реализация данного проекта позволит сделать информационно-правовое воспитание и обучение основам информационно-правовой грамотности равноправными и взаимодействующими компонентами образовательного процесса.</a:t>
            </a:r>
            <a:endParaRPr lang="ru-RU" sz="22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2050" name="Picture 2" descr="https://aproekt.ucoz.net/12/something-interesting-about-mlm-software.png">
            <a:extLst>
              <a:ext uri="{FF2B5EF4-FFF2-40B4-BE49-F238E27FC236}">
                <a16:creationId xmlns:a16="http://schemas.microsoft.com/office/drawing/2014/main" id="{4C236AF0-0A2B-403A-B753-2E86E540AD1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13360" y="137160"/>
            <a:ext cx="4084320" cy="32918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04748EBD-4F29-41C1-A799-93F67B623F7F}"/>
              </a:ext>
            </a:extLst>
          </p:cNvPr>
          <p:cNvSpPr/>
          <p:nvPr/>
        </p:nvSpPr>
        <p:spPr>
          <a:xfrm>
            <a:off x="243840" y="4864663"/>
            <a:ext cx="11597640" cy="18859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 algn="just">
              <a:lnSpc>
                <a:spcPct val="107000"/>
              </a:lnSpc>
              <a:spcAft>
                <a:spcPts val="750"/>
              </a:spcAft>
            </a:pPr>
            <a:r>
              <a:rPr lang="ru-RU" sz="2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Формирование и развитие ключевых компетенций обучающихся решается с помощью использования современных педагогических технологий, обеспечивающих личностное развитие обучающегося за счет уменьшения доли репродуктивной деятельности в учебном процессе, включения студентов в учебную, творческую деятельность, формирования его активной жизненной позиции.</a:t>
            </a:r>
            <a:endParaRPr lang="ru-RU" sz="2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5240642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FC34A6B-7B51-4608-A34B-C9C8E7B2E5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Вставьте заголовок слайда</a:t>
            </a: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09F605A6-5FD6-46EB-9BA2-2C53BCD92321}"/>
              </a:ext>
            </a:extLst>
          </p:cNvPr>
          <p:cNvSpPr/>
          <p:nvPr/>
        </p:nvSpPr>
        <p:spPr>
          <a:xfrm>
            <a:off x="1119868" y="1870983"/>
            <a:ext cx="2886075" cy="3180550"/>
          </a:xfrm>
          <a:prstGeom prst="rect">
            <a:avLst/>
          </a:prstGeom>
          <a:solidFill>
            <a:schemeClr val="accent3"/>
          </a:solidFill>
          <a:ln>
            <a:noFill/>
          </a:ln>
          <a:effectLst>
            <a:outerShdw blurRad="50800" dist="38100" dir="8100000" algn="tr" rotWithShape="0">
              <a:schemeClr val="accent2">
                <a:lumMod val="75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Овал 4">
            <a:extLst>
              <a:ext uri="{FF2B5EF4-FFF2-40B4-BE49-F238E27FC236}">
                <a16:creationId xmlns:a16="http://schemas.microsoft.com/office/drawing/2014/main" id="{2531C2C1-51E4-446E-B533-1B43F1B040C0}"/>
              </a:ext>
            </a:extLst>
          </p:cNvPr>
          <p:cNvSpPr/>
          <p:nvPr/>
        </p:nvSpPr>
        <p:spPr>
          <a:xfrm>
            <a:off x="2186668" y="1529681"/>
            <a:ext cx="733425" cy="733425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BB0118A-6970-4A09-A50B-4E17E6F2D972}"/>
              </a:ext>
            </a:extLst>
          </p:cNvPr>
          <p:cNvSpPr txBox="1"/>
          <p:nvPr/>
        </p:nvSpPr>
        <p:spPr>
          <a:xfrm>
            <a:off x="2196193" y="1529044"/>
            <a:ext cx="733424" cy="707886"/>
          </a:xfrm>
          <a:prstGeom prst="rect">
            <a:avLst/>
          </a:prstGeo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/>
            <a:r>
              <a:rPr lang="ru-RU" sz="4000" b="1" dirty="0">
                <a:solidFill>
                  <a:schemeClr val="accent3"/>
                </a:solidFill>
              </a:rPr>
              <a:t>1</a:t>
            </a: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AB4D6B27-1F84-4F0A-BC16-FA2220618B28}"/>
              </a:ext>
            </a:extLst>
          </p:cNvPr>
          <p:cNvSpPr/>
          <p:nvPr/>
        </p:nvSpPr>
        <p:spPr>
          <a:xfrm>
            <a:off x="4493305" y="1870983"/>
            <a:ext cx="2886075" cy="3180550"/>
          </a:xfrm>
          <a:prstGeom prst="rect">
            <a:avLst/>
          </a:prstGeom>
          <a:solidFill>
            <a:schemeClr val="accent2"/>
          </a:solidFill>
          <a:ln>
            <a:noFill/>
          </a:ln>
          <a:effectLst>
            <a:outerShdw blurRad="50800" dist="38100" dir="8100000" algn="tr" rotWithShape="0">
              <a:schemeClr val="accent2">
                <a:lumMod val="75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Объект 2">
            <a:extLst>
              <a:ext uri="{FF2B5EF4-FFF2-40B4-BE49-F238E27FC236}">
                <a16:creationId xmlns:a16="http://schemas.microsoft.com/office/drawing/2014/main" id="{D6C368CA-F7F1-489A-8907-C82389F81415}"/>
              </a:ext>
            </a:extLst>
          </p:cNvPr>
          <p:cNvSpPr txBox="1">
            <a:spLocks/>
          </p:cNvSpPr>
          <p:nvPr/>
        </p:nvSpPr>
        <p:spPr>
          <a:xfrm>
            <a:off x="4493304" y="2309132"/>
            <a:ext cx="2809876" cy="2667001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 fontScale="55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chemeClr val="bg1"/>
                </a:solidFill>
              </a:rPr>
              <a:t>Lorem ipsum dolor sit </a:t>
            </a:r>
            <a:r>
              <a:rPr lang="en-US" dirty="0" err="1">
                <a:solidFill>
                  <a:schemeClr val="bg1"/>
                </a:solidFill>
              </a:rPr>
              <a:t>amet</a:t>
            </a:r>
            <a:r>
              <a:rPr lang="en-US" dirty="0">
                <a:solidFill>
                  <a:schemeClr val="bg1"/>
                </a:solidFill>
              </a:rPr>
              <a:t>, </a:t>
            </a:r>
            <a:r>
              <a:rPr lang="en-US" dirty="0" err="1">
                <a:solidFill>
                  <a:schemeClr val="bg1"/>
                </a:solidFill>
              </a:rPr>
              <a:t>consectetur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adipiscing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elit</a:t>
            </a:r>
            <a:r>
              <a:rPr lang="en-US" dirty="0">
                <a:solidFill>
                  <a:schemeClr val="bg1"/>
                </a:solidFill>
              </a:rPr>
              <a:t>, sed do </a:t>
            </a:r>
            <a:r>
              <a:rPr lang="en-US" dirty="0" err="1">
                <a:solidFill>
                  <a:schemeClr val="bg1"/>
                </a:solidFill>
              </a:rPr>
              <a:t>eiusmod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tempor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incididunt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ut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labore</a:t>
            </a:r>
            <a:r>
              <a:rPr lang="en-US" dirty="0">
                <a:solidFill>
                  <a:schemeClr val="bg1"/>
                </a:solidFill>
              </a:rPr>
              <a:t> et dolore magna </a:t>
            </a:r>
            <a:r>
              <a:rPr lang="en-US" dirty="0" err="1">
                <a:solidFill>
                  <a:schemeClr val="bg1"/>
                </a:solidFill>
              </a:rPr>
              <a:t>aliqua</a:t>
            </a:r>
            <a:r>
              <a:rPr lang="en-US" dirty="0">
                <a:solidFill>
                  <a:schemeClr val="bg1"/>
                </a:solidFill>
              </a:rPr>
              <a:t>. </a:t>
            </a:r>
          </a:p>
          <a:p>
            <a:r>
              <a:rPr lang="en-US" dirty="0">
                <a:solidFill>
                  <a:schemeClr val="bg1"/>
                </a:solidFill>
              </a:rPr>
              <a:t>Ut </a:t>
            </a:r>
            <a:r>
              <a:rPr lang="en-US" dirty="0" err="1">
                <a:solidFill>
                  <a:schemeClr val="bg1"/>
                </a:solidFill>
              </a:rPr>
              <a:t>enim</a:t>
            </a:r>
            <a:r>
              <a:rPr lang="en-US" dirty="0">
                <a:solidFill>
                  <a:schemeClr val="bg1"/>
                </a:solidFill>
              </a:rPr>
              <a:t> ad minim </a:t>
            </a:r>
            <a:r>
              <a:rPr lang="en-US" dirty="0" err="1">
                <a:solidFill>
                  <a:schemeClr val="bg1"/>
                </a:solidFill>
              </a:rPr>
              <a:t>veniam</a:t>
            </a:r>
            <a:r>
              <a:rPr lang="en-US" dirty="0">
                <a:solidFill>
                  <a:schemeClr val="bg1"/>
                </a:solidFill>
              </a:rPr>
              <a:t>, </a:t>
            </a:r>
            <a:r>
              <a:rPr lang="en-US" dirty="0" err="1">
                <a:solidFill>
                  <a:schemeClr val="bg1"/>
                </a:solidFill>
              </a:rPr>
              <a:t>quis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nostrud</a:t>
            </a:r>
            <a:r>
              <a:rPr lang="en-US" dirty="0">
                <a:solidFill>
                  <a:schemeClr val="bg1"/>
                </a:solidFill>
              </a:rPr>
              <a:t> exercitation </a:t>
            </a:r>
            <a:r>
              <a:rPr lang="en-US" dirty="0" err="1">
                <a:solidFill>
                  <a:schemeClr val="bg1"/>
                </a:solidFill>
              </a:rPr>
              <a:t>ullamco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laboris</a:t>
            </a:r>
            <a:r>
              <a:rPr lang="en-US" dirty="0">
                <a:solidFill>
                  <a:schemeClr val="bg1"/>
                </a:solidFill>
              </a:rPr>
              <a:t> nisi </a:t>
            </a:r>
            <a:r>
              <a:rPr lang="en-US" dirty="0" err="1">
                <a:solidFill>
                  <a:schemeClr val="bg1"/>
                </a:solidFill>
              </a:rPr>
              <a:t>ut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aliquip</a:t>
            </a:r>
            <a:r>
              <a:rPr lang="en-US" dirty="0">
                <a:solidFill>
                  <a:schemeClr val="bg1"/>
                </a:solidFill>
              </a:rPr>
              <a:t> ex </a:t>
            </a:r>
            <a:r>
              <a:rPr lang="en-US" dirty="0" err="1">
                <a:solidFill>
                  <a:schemeClr val="bg1"/>
                </a:solidFill>
              </a:rPr>
              <a:t>ea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commodo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consequat</a:t>
            </a:r>
            <a:r>
              <a:rPr lang="en-US" dirty="0">
                <a:solidFill>
                  <a:schemeClr val="bg1"/>
                </a:solidFill>
              </a:rPr>
              <a:t>. </a:t>
            </a:r>
          </a:p>
          <a:p>
            <a:r>
              <a:rPr lang="en-US" dirty="0">
                <a:solidFill>
                  <a:schemeClr val="bg1"/>
                </a:solidFill>
              </a:rPr>
              <a:t>Duis </a:t>
            </a:r>
            <a:r>
              <a:rPr lang="en-US" dirty="0" err="1">
                <a:solidFill>
                  <a:schemeClr val="bg1"/>
                </a:solidFill>
              </a:rPr>
              <a:t>aute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irure</a:t>
            </a:r>
            <a:r>
              <a:rPr lang="en-US" dirty="0">
                <a:solidFill>
                  <a:schemeClr val="bg1"/>
                </a:solidFill>
              </a:rPr>
              <a:t> dolor in </a:t>
            </a:r>
            <a:r>
              <a:rPr lang="en-US" dirty="0" err="1">
                <a:solidFill>
                  <a:schemeClr val="bg1"/>
                </a:solidFill>
              </a:rPr>
              <a:t>reprehenderit</a:t>
            </a:r>
            <a:r>
              <a:rPr lang="en-US" dirty="0">
                <a:solidFill>
                  <a:schemeClr val="bg1"/>
                </a:solidFill>
              </a:rPr>
              <a:t> in </a:t>
            </a:r>
            <a:r>
              <a:rPr lang="en-US" dirty="0" err="1">
                <a:solidFill>
                  <a:schemeClr val="bg1"/>
                </a:solidFill>
              </a:rPr>
              <a:t>voluptate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velit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esse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cillum</a:t>
            </a:r>
            <a:r>
              <a:rPr lang="en-US" dirty="0">
                <a:solidFill>
                  <a:schemeClr val="bg1"/>
                </a:solidFill>
              </a:rPr>
              <a:t> dolore </a:t>
            </a:r>
            <a:r>
              <a:rPr lang="en-US" dirty="0" err="1">
                <a:solidFill>
                  <a:schemeClr val="bg1"/>
                </a:solidFill>
              </a:rPr>
              <a:t>eu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fugiat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nulla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pariatur</a:t>
            </a:r>
            <a:r>
              <a:rPr lang="en-US" dirty="0">
                <a:solidFill>
                  <a:schemeClr val="bg1"/>
                </a:solidFill>
              </a:rPr>
              <a:t>. </a:t>
            </a:r>
          </a:p>
          <a:p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9" name="Овал 8">
            <a:extLst>
              <a:ext uri="{FF2B5EF4-FFF2-40B4-BE49-F238E27FC236}">
                <a16:creationId xmlns:a16="http://schemas.microsoft.com/office/drawing/2014/main" id="{5059037A-D396-43CD-AC4B-77FC76AB0679}"/>
              </a:ext>
            </a:extLst>
          </p:cNvPr>
          <p:cNvSpPr/>
          <p:nvPr/>
        </p:nvSpPr>
        <p:spPr>
          <a:xfrm>
            <a:off x="5560105" y="1529681"/>
            <a:ext cx="733425" cy="733425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FC84A8C-B781-463C-80C0-E87574B49336}"/>
              </a:ext>
            </a:extLst>
          </p:cNvPr>
          <p:cNvSpPr txBox="1"/>
          <p:nvPr/>
        </p:nvSpPr>
        <p:spPr>
          <a:xfrm>
            <a:off x="5569630" y="1511099"/>
            <a:ext cx="733424" cy="707886"/>
          </a:xfrm>
          <a:prstGeom prst="rect">
            <a:avLst/>
          </a:prstGeo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/>
            <a:r>
              <a:rPr lang="en-US" sz="4000" b="1" dirty="0">
                <a:solidFill>
                  <a:schemeClr val="accent2"/>
                </a:solidFill>
              </a:rPr>
              <a:t>2</a:t>
            </a:r>
            <a:endParaRPr lang="ru-RU" sz="4000" b="1" dirty="0">
              <a:solidFill>
                <a:schemeClr val="accent2"/>
              </a:solidFill>
            </a:endParaRPr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6DE02F95-F773-49D8-A864-31044D32EA86}"/>
              </a:ext>
            </a:extLst>
          </p:cNvPr>
          <p:cNvSpPr/>
          <p:nvPr/>
        </p:nvSpPr>
        <p:spPr>
          <a:xfrm>
            <a:off x="10331905" y="334630"/>
            <a:ext cx="950346" cy="1537675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8100000" algn="tr" rotWithShape="0">
              <a:schemeClr val="accent2">
                <a:lumMod val="75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Овал 12">
            <a:extLst>
              <a:ext uri="{FF2B5EF4-FFF2-40B4-BE49-F238E27FC236}">
                <a16:creationId xmlns:a16="http://schemas.microsoft.com/office/drawing/2014/main" id="{09DCFA36-00C6-4026-80B4-0392707CC335}"/>
              </a:ext>
            </a:extLst>
          </p:cNvPr>
          <p:cNvSpPr/>
          <p:nvPr/>
        </p:nvSpPr>
        <p:spPr>
          <a:xfrm>
            <a:off x="8984344" y="1529681"/>
            <a:ext cx="733425" cy="733425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993618DD-42C5-4438-A040-79E9A874323C}"/>
              </a:ext>
            </a:extLst>
          </p:cNvPr>
          <p:cNvSpPr txBox="1"/>
          <p:nvPr/>
        </p:nvSpPr>
        <p:spPr>
          <a:xfrm>
            <a:off x="8993869" y="1542450"/>
            <a:ext cx="733424" cy="707886"/>
          </a:xfrm>
          <a:prstGeom prst="rect">
            <a:avLst/>
          </a:prstGeo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/>
            <a:r>
              <a:rPr lang="en-US" sz="4000" b="1" dirty="0">
                <a:solidFill>
                  <a:schemeClr val="accent1"/>
                </a:solidFill>
              </a:rPr>
              <a:t>3</a:t>
            </a:r>
            <a:endParaRPr lang="ru-RU" sz="4000" b="1" dirty="0">
              <a:solidFill>
                <a:schemeClr val="accent1"/>
              </a:solidFill>
            </a:endParaRPr>
          </a:p>
        </p:txBody>
      </p:sp>
      <p:sp>
        <p:nvSpPr>
          <p:cNvPr id="15" name="Объект 2">
            <a:extLst>
              <a:ext uri="{FF2B5EF4-FFF2-40B4-BE49-F238E27FC236}">
                <a16:creationId xmlns:a16="http://schemas.microsoft.com/office/drawing/2014/main" id="{0217FD6A-396F-4867-9F8E-3F97F04CCAB7}"/>
              </a:ext>
            </a:extLst>
          </p:cNvPr>
          <p:cNvSpPr txBox="1">
            <a:spLocks/>
          </p:cNvSpPr>
          <p:nvPr/>
        </p:nvSpPr>
        <p:spPr>
          <a:xfrm>
            <a:off x="1145264" y="2309132"/>
            <a:ext cx="2809876" cy="2667001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 fontScale="55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chemeClr val="bg1"/>
                </a:solidFill>
              </a:rPr>
              <a:t>Lorem </a:t>
            </a:r>
            <a:r>
              <a:rPr lang="en-US" dirty="0" err="1">
                <a:solidFill>
                  <a:schemeClr val="bg1"/>
                </a:solidFill>
              </a:rPr>
              <a:t>ipsu</a:t>
            </a:r>
            <a:r>
              <a:rPr lang="en-US" dirty="0">
                <a:solidFill>
                  <a:schemeClr val="bg1"/>
                </a:solidFill>
              </a:rPr>
              <a:t> dolor sit </a:t>
            </a:r>
            <a:r>
              <a:rPr lang="en-US" dirty="0" err="1">
                <a:solidFill>
                  <a:schemeClr val="bg1"/>
                </a:solidFill>
              </a:rPr>
              <a:t>amet</a:t>
            </a:r>
            <a:r>
              <a:rPr lang="en-US" dirty="0">
                <a:solidFill>
                  <a:schemeClr val="bg1"/>
                </a:solidFill>
              </a:rPr>
              <a:t>, </a:t>
            </a:r>
            <a:r>
              <a:rPr lang="en-US" dirty="0" err="1">
                <a:solidFill>
                  <a:schemeClr val="bg1"/>
                </a:solidFill>
              </a:rPr>
              <a:t>consectetur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adipiscing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elit</a:t>
            </a:r>
            <a:r>
              <a:rPr lang="en-US" dirty="0">
                <a:solidFill>
                  <a:schemeClr val="bg1"/>
                </a:solidFill>
              </a:rPr>
              <a:t>, sed do </a:t>
            </a:r>
            <a:r>
              <a:rPr lang="en-US" dirty="0" err="1">
                <a:solidFill>
                  <a:schemeClr val="bg1"/>
                </a:solidFill>
              </a:rPr>
              <a:t>eiusmod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tempor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incididunt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ut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labore</a:t>
            </a:r>
            <a:r>
              <a:rPr lang="en-US" dirty="0">
                <a:solidFill>
                  <a:schemeClr val="bg1"/>
                </a:solidFill>
              </a:rPr>
              <a:t> et dolore magna </a:t>
            </a:r>
            <a:r>
              <a:rPr lang="en-US" dirty="0" err="1">
                <a:solidFill>
                  <a:schemeClr val="bg1"/>
                </a:solidFill>
              </a:rPr>
              <a:t>aliqua</a:t>
            </a:r>
            <a:r>
              <a:rPr lang="en-US" dirty="0">
                <a:solidFill>
                  <a:schemeClr val="bg1"/>
                </a:solidFill>
              </a:rPr>
              <a:t>. </a:t>
            </a:r>
          </a:p>
          <a:p>
            <a:r>
              <a:rPr lang="en-US" dirty="0">
                <a:solidFill>
                  <a:schemeClr val="bg1"/>
                </a:solidFill>
              </a:rPr>
              <a:t>Ut </a:t>
            </a:r>
            <a:r>
              <a:rPr lang="en-US" dirty="0" err="1">
                <a:solidFill>
                  <a:schemeClr val="bg1"/>
                </a:solidFill>
              </a:rPr>
              <a:t>enim</a:t>
            </a:r>
            <a:r>
              <a:rPr lang="en-US" dirty="0">
                <a:solidFill>
                  <a:schemeClr val="bg1"/>
                </a:solidFill>
              </a:rPr>
              <a:t> ad minim </a:t>
            </a:r>
            <a:r>
              <a:rPr lang="en-US" dirty="0" err="1">
                <a:solidFill>
                  <a:schemeClr val="bg1"/>
                </a:solidFill>
              </a:rPr>
              <a:t>veniam</a:t>
            </a:r>
            <a:r>
              <a:rPr lang="en-US" dirty="0">
                <a:solidFill>
                  <a:schemeClr val="bg1"/>
                </a:solidFill>
              </a:rPr>
              <a:t>, </a:t>
            </a:r>
            <a:r>
              <a:rPr lang="en-US" dirty="0" err="1">
                <a:solidFill>
                  <a:schemeClr val="bg1"/>
                </a:solidFill>
              </a:rPr>
              <a:t>quis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nostrud</a:t>
            </a:r>
            <a:r>
              <a:rPr lang="en-US" dirty="0">
                <a:solidFill>
                  <a:schemeClr val="bg1"/>
                </a:solidFill>
              </a:rPr>
              <a:t> exercitation </a:t>
            </a:r>
            <a:r>
              <a:rPr lang="en-US" dirty="0" err="1">
                <a:solidFill>
                  <a:schemeClr val="bg1"/>
                </a:solidFill>
              </a:rPr>
              <a:t>ullamco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laboris</a:t>
            </a:r>
            <a:r>
              <a:rPr lang="en-US" dirty="0">
                <a:solidFill>
                  <a:schemeClr val="bg1"/>
                </a:solidFill>
              </a:rPr>
              <a:t> nisi </a:t>
            </a:r>
            <a:r>
              <a:rPr lang="en-US" dirty="0" err="1">
                <a:solidFill>
                  <a:schemeClr val="bg1"/>
                </a:solidFill>
              </a:rPr>
              <a:t>ut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aliquip</a:t>
            </a:r>
            <a:r>
              <a:rPr lang="en-US" dirty="0">
                <a:solidFill>
                  <a:schemeClr val="bg1"/>
                </a:solidFill>
              </a:rPr>
              <a:t> ex </a:t>
            </a:r>
            <a:r>
              <a:rPr lang="en-US" dirty="0" err="1">
                <a:solidFill>
                  <a:schemeClr val="bg1"/>
                </a:solidFill>
              </a:rPr>
              <a:t>ea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commodo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consequat</a:t>
            </a:r>
            <a:r>
              <a:rPr lang="en-US" dirty="0">
                <a:solidFill>
                  <a:schemeClr val="bg1"/>
                </a:solidFill>
              </a:rPr>
              <a:t>. </a:t>
            </a:r>
          </a:p>
          <a:p>
            <a:r>
              <a:rPr lang="en-US" dirty="0">
                <a:solidFill>
                  <a:schemeClr val="bg1"/>
                </a:solidFill>
              </a:rPr>
              <a:t>Duis </a:t>
            </a:r>
            <a:r>
              <a:rPr lang="en-US" dirty="0" err="1">
                <a:solidFill>
                  <a:schemeClr val="bg1"/>
                </a:solidFill>
              </a:rPr>
              <a:t>aute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irure</a:t>
            </a:r>
            <a:r>
              <a:rPr lang="en-US" dirty="0">
                <a:solidFill>
                  <a:schemeClr val="bg1"/>
                </a:solidFill>
              </a:rPr>
              <a:t> dolor in </a:t>
            </a:r>
            <a:r>
              <a:rPr lang="en-US" dirty="0" err="1">
                <a:solidFill>
                  <a:schemeClr val="bg1"/>
                </a:solidFill>
              </a:rPr>
              <a:t>reprehenderit</a:t>
            </a:r>
            <a:r>
              <a:rPr lang="en-US" dirty="0">
                <a:solidFill>
                  <a:schemeClr val="bg1"/>
                </a:solidFill>
              </a:rPr>
              <a:t> in </a:t>
            </a:r>
            <a:r>
              <a:rPr lang="en-US" dirty="0" err="1">
                <a:solidFill>
                  <a:schemeClr val="bg1"/>
                </a:solidFill>
              </a:rPr>
              <a:t>voluptate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velit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esse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cillum</a:t>
            </a:r>
            <a:r>
              <a:rPr lang="en-US" dirty="0">
                <a:solidFill>
                  <a:schemeClr val="bg1"/>
                </a:solidFill>
              </a:rPr>
              <a:t> dolore </a:t>
            </a:r>
            <a:r>
              <a:rPr lang="en-US" dirty="0" err="1">
                <a:solidFill>
                  <a:schemeClr val="bg1"/>
                </a:solidFill>
              </a:rPr>
              <a:t>eu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fugiat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nulla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pariatur</a:t>
            </a:r>
            <a:r>
              <a:rPr lang="en-US" dirty="0">
                <a:solidFill>
                  <a:schemeClr val="bg1"/>
                </a:solidFill>
              </a:rPr>
              <a:t>. </a:t>
            </a:r>
          </a:p>
          <a:p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17" name="Нижний колонтитул 4">
            <a:extLst>
              <a:ext uri="{FF2B5EF4-FFF2-40B4-BE49-F238E27FC236}">
                <a16:creationId xmlns:a16="http://schemas.microsoft.com/office/drawing/2014/main" id="{B2294B21-71C0-4979-BE13-D613348B9B2D}"/>
              </a:ext>
            </a:extLst>
          </p:cNvPr>
          <p:cNvSpPr txBox="1">
            <a:spLocks/>
          </p:cNvSpPr>
          <p:nvPr/>
        </p:nvSpPr>
        <p:spPr>
          <a:xfrm>
            <a:off x="3802742" y="6559325"/>
            <a:ext cx="4267200" cy="365126"/>
          </a:xfrm>
          <a:prstGeom prst="rect">
            <a:avLst/>
          </a:prstGeom>
        </p:spPr>
        <p:txBody>
          <a:bodyPr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200" dirty="0">
                <a:solidFill>
                  <a:schemeClr val="tx2">
                    <a:lumMod val="40000"/>
                    <a:lumOff val="60000"/>
                  </a:schemeClr>
                </a:solidFill>
              </a:rPr>
              <a:t>Шаблоны презентаций с сайта </a:t>
            </a:r>
            <a:r>
              <a:rPr lang="en-US" sz="1200" dirty="0">
                <a:solidFill>
                  <a:schemeClr val="accent1">
                    <a:lumMod val="75000"/>
                  </a:schemeClr>
                </a:solidFill>
                <a:hlinkClick r:id="rId2" action="ppaction://hlinkfile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presentation-creation.ru</a:t>
            </a:r>
            <a:endParaRPr lang="ru-RU" sz="1200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1026" name="Picture 2" descr="http://peschanobr.gauro-riacro.ru/organisacii/3230/news/2018-10-11/i.jpg">
            <a:extLst>
              <a:ext uri="{FF2B5EF4-FFF2-40B4-BE49-F238E27FC236}">
                <a16:creationId xmlns:a16="http://schemas.microsoft.com/office/drawing/2014/main" id="{A00481D6-1642-4DF2-8A16-D01DABD2A7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740" y="363191"/>
            <a:ext cx="6086475" cy="45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://ook-zato.ucoz.ru/_nw/3/47452736.jpg">
            <a:extLst>
              <a:ext uri="{FF2B5EF4-FFF2-40B4-BE49-F238E27FC236}">
                <a16:creationId xmlns:a16="http://schemas.microsoft.com/office/drawing/2014/main" id="{A001598A-DD3E-4360-A2AD-0BDC93F8F02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2569" y="254239"/>
            <a:ext cx="6086475" cy="34245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774639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FC34A6B-7B51-4608-A34B-C9C8E7B2E5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Вставьте заголовок слайда</a:t>
            </a: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09F605A6-5FD6-46EB-9BA2-2C53BCD92321}"/>
              </a:ext>
            </a:extLst>
          </p:cNvPr>
          <p:cNvSpPr/>
          <p:nvPr/>
        </p:nvSpPr>
        <p:spPr>
          <a:xfrm>
            <a:off x="1119868" y="1870983"/>
            <a:ext cx="2886075" cy="3180550"/>
          </a:xfrm>
          <a:prstGeom prst="rect">
            <a:avLst/>
          </a:prstGeom>
          <a:solidFill>
            <a:schemeClr val="accent3"/>
          </a:solidFill>
          <a:ln>
            <a:noFill/>
          </a:ln>
          <a:effectLst>
            <a:outerShdw blurRad="50800" dist="38100" dir="8100000" algn="tr" rotWithShape="0">
              <a:schemeClr val="accent2">
                <a:lumMod val="75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Овал 4">
            <a:extLst>
              <a:ext uri="{FF2B5EF4-FFF2-40B4-BE49-F238E27FC236}">
                <a16:creationId xmlns:a16="http://schemas.microsoft.com/office/drawing/2014/main" id="{2531C2C1-51E4-446E-B533-1B43F1B040C0}"/>
              </a:ext>
            </a:extLst>
          </p:cNvPr>
          <p:cNvSpPr/>
          <p:nvPr/>
        </p:nvSpPr>
        <p:spPr>
          <a:xfrm>
            <a:off x="2186668" y="1529681"/>
            <a:ext cx="733425" cy="733425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BB0118A-6970-4A09-A50B-4E17E6F2D972}"/>
              </a:ext>
            </a:extLst>
          </p:cNvPr>
          <p:cNvSpPr txBox="1"/>
          <p:nvPr/>
        </p:nvSpPr>
        <p:spPr>
          <a:xfrm>
            <a:off x="2196193" y="1529044"/>
            <a:ext cx="733424" cy="707886"/>
          </a:xfrm>
          <a:prstGeom prst="rect">
            <a:avLst/>
          </a:prstGeo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/>
            <a:r>
              <a:rPr lang="ru-RU" sz="4000" b="1" dirty="0">
                <a:solidFill>
                  <a:schemeClr val="accent3"/>
                </a:solidFill>
              </a:rPr>
              <a:t>1</a:t>
            </a: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AB4D6B27-1F84-4F0A-BC16-FA2220618B28}"/>
              </a:ext>
            </a:extLst>
          </p:cNvPr>
          <p:cNvSpPr/>
          <p:nvPr/>
        </p:nvSpPr>
        <p:spPr>
          <a:xfrm>
            <a:off x="4493305" y="1870983"/>
            <a:ext cx="2886075" cy="3180550"/>
          </a:xfrm>
          <a:prstGeom prst="rect">
            <a:avLst/>
          </a:prstGeom>
          <a:solidFill>
            <a:schemeClr val="accent2"/>
          </a:solidFill>
          <a:ln>
            <a:noFill/>
          </a:ln>
          <a:effectLst>
            <a:outerShdw blurRad="50800" dist="38100" dir="8100000" algn="tr" rotWithShape="0">
              <a:schemeClr val="accent2">
                <a:lumMod val="75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Объект 2">
            <a:extLst>
              <a:ext uri="{FF2B5EF4-FFF2-40B4-BE49-F238E27FC236}">
                <a16:creationId xmlns:a16="http://schemas.microsoft.com/office/drawing/2014/main" id="{D6C368CA-F7F1-489A-8907-C82389F81415}"/>
              </a:ext>
            </a:extLst>
          </p:cNvPr>
          <p:cNvSpPr txBox="1">
            <a:spLocks/>
          </p:cNvSpPr>
          <p:nvPr/>
        </p:nvSpPr>
        <p:spPr>
          <a:xfrm>
            <a:off x="4493304" y="2309132"/>
            <a:ext cx="2809876" cy="2667001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 fontScale="55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chemeClr val="bg1"/>
                </a:solidFill>
              </a:rPr>
              <a:t>Lorem ipsum dolor sit </a:t>
            </a:r>
            <a:r>
              <a:rPr lang="en-US" dirty="0" err="1">
                <a:solidFill>
                  <a:schemeClr val="bg1"/>
                </a:solidFill>
              </a:rPr>
              <a:t>amet</a:t>
            </a:r>
            <a:r>
              <a:rPr lang="en-US" dirty="0">
                <a:solidFill>
                  <a:schemeClr val="bg1"/>
                </a:solidFill>
              </a:rPr>
              <a:t>, </a:t>
            </a:r>
            <a:r>
              <a:rPr lang="en-US" dirty="0" err="1">
                <a:solidFill>
                  <a:schemeClr val="bg1"/>
                </a:solidFill>
              </a:rPr>
              <a:t>consectetur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adipiscing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elit</a:t>
            </a:r>
            <a:r>
              <a:rPr lang="en-US" dirty="0">
                <a:solidFill>
                  <a:schemeClr val="bg1"/>
                </a:solidFill>
              </a:rPr>
              <a:t>, sed do </a:t>
            </a:r>
            <a:r>
              <a:rPr lang="en-US" dirty="0" err="1">
                <a:solidFill>
                  <a:schemeClr val="bg1"/>
                </a:solidFill>
              </a:rPr>
              <a:t>eiusmod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tempor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incididunt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ut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labore</a:t>
            </a:r>
            <a:r>
              <a:rPr lang="en-US" dirty="0">
                <a:solidFill>
                  <a:schemeClr val="bg1"/>
                </a:solidFill>
              </a:rPr>
              <a:t> et dolore magna </a:t>
            </a:r>
            <a:r>
              <a:rPr lang="en-US" dirty="0" err="1">
                <a:solidFill>
                  <a:schemeClr val="bg1"/>
                </a:solidFill>
              </a:rPr>
              <a:t>aliqua</a:t>
            </a:r>
            <a:r>
              <a:rPr lang="en-US" dirty="0">
                <a:solidFill>
                  <a:schemeClr val="bg1"/>
                </a:solidFill>
              </a:rPr>
              <a:t>. </a:t>
            </a:r>
          </a:p>
          <a:p>
            <a:r>
              <a:rPr lang="en-US" dirty="0">
                <a:solidFill>
                  <a:schemeClr val="bg1"/>
                </a:solidFill>
              </a:rPr>
              <a:t>Ut </a:t>
            </a:r>
            <a:r>
              <a:rPr lang="en-US" dirty="0" err="1">
                <a:solidFill>
                  <a:schemeClr val="bg1"/>
                </a:solidFill>
              </a:rPr>
              <a:t>enim</a:t>
            </a:r>
            <a:r>
              <a:rPr lang="en-US" dirty="0">
                <a:solidFill>
                  <a:schemeClr val="bg1"/>
                </a:solidFill>
              </a:rPr>
              <a:t> ad minim </a:t>
            </a:r>
            <a:r>
              <a:rPr lang="en-US" dirty="0" err="1">
                <a:solidFill>
                  <a:schemeClr val="bg1"/>
                </a:solidFill>
              </a:rPr>
              <a:t>veniam</a:t>
            </a:r>
            <a:r>
              <a:rPr lang="en-US" dirty="0">
                <a:solidFill>
                  <a:schemeClr val="bg1"/>
                </a:solidFill>
              </a:rPr>
              <a:t>, </a:t>
            </a:r>
            <a:r>
              <a:rPr lang="en-US" dirty="0" err="1">
                <a:solidFill>
                  <a:schemeClr val="bg1"/>
                </a:solidFill>
              </a:rPr>
              <a:t>quis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nostrud</a:t>
            </a:r>
            <a:r>
              <a:rPr lang="en-US" dirty="0">
                <a:solidFill>
                  <a:schemeClr val="bg1"/>
                </a:solidFill>
              </a:rPr>
              <a:t> exercitation </a:t>
            </a:r>
            <a:r>
              <a:rPr lang="en-US" dirty="0" err="1">
                <a:solidFill>
                  <a:schemeClr val="bg1"/>
                </a:solidFill>
              </a:rPr>
              <a:t>ullamco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laboris</a:t>
            </a:r>
            <a:r>
              <a:rPr lang="en-US" dirty="0">
                <a:solidFill>
                  <a:schemeClr val="bg1"/>
                </a:solidFill>
              </a:rPr>
              <a:t> nisi </a:t>
            </a:r>
            <a:r>
              <a:rPr lang="en-US" dirty="0" err="1">
                <a:solidFill>
                  <a:schemeClr val="bg1"/>
                </a:solidFill>
              </a:rPr>
              <a:t>ut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aliquip</a:t>
            </a:r>
            <a:r>
              <a:rPr lang="en-US" dirty="0">
                <a:solidFill>
                  <a:schemeClr val="bg1"/>
                </a:solidFill>
              </a:rPr>
              <a:t> ex </a:t>
            </a:r>
            <a:r>
              <a:rPr lang="en-US" dirty="0" err="1">
                <a:solidFill>
                  <a:schemeClr val="bg1"/>
                </a:solidFill>
              </a:rPr>
              <a:t>ea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commodo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consequat</a:t>
            </a:r>
            <a:r>
              <a:rPr lang="en-US" dirty="0">
                <a:solidFill>
                  <a:schemeClr val="bg1"/>
                </a:solidFill>
              </a:rPr>
              <a:t>. </a:t>
            </a:r>
          </a:p>
          <a:p>
            <a:r>
              <a:rPr lang="en-US" dirty="0">
                <a:solidFill>
                  <a:schemeClr val="bg1"/>
                </a:solidFill>
              </a:rPr>
              <a:t>Duis </a:t>
            </a:r>
            <a:r>
              <a:rPr lang="en-US" dirty="0" err="1">
                <a:solidFill>
                  <a:schemeClr val="bg1"/>
                </a:solidFill>
              </a:rPr>
              <a:t>aute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irure</a:t>
            </a:r>
            <a:r>
              <a:rPr lang="en-US" dirty="0">
                <a:solidFill>
                  <a:schemeClr val="bg1"/>
                </a:solidFill>
              </a:rPr>
              <a:t> dolor in </a:t>
            </a:r>
            <a:r>
              <a:rPr lang="en-US" dirty="0" err="1">
                <a:solidFill>
                  <a:schemeClr val="bg1"/>
                </a:solidFill>
              </a:rPr>
              <a:t>reprehenderit</a:t>
            </a:r>
            <a:r>
              <a:rPr lang="en-US" dirty="0">
                <a:solidFill>
                  <a:schemeClr val="bg1"/>
                </a:solidFill>
              </a:rPr>
              <a:t> in </a:t>
            </a:r>
            <a:r>
              <a:rPr lang="en-US" dirty="0" err="1">
                <a:solidFill>
                  <a:schemeClr val="bg1"/>
                </a:solidFill>
              </a:rPr>
              <a:t>voluptate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velit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esse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cillum</a:t>
            </a:r>
            <a:r>
              <a:rPr lang="en-US" dirty="0">
                <a:solidFill>
                  <a:schemeClr val="bg1"/>
                </a:solidFill>
              </a:rPr>
              <a:t> dolore </a:t>
            </a:r>
            <a:r>
              <a:rPr lang="en-US" dirty="0" err="1">
                <a:solidFill>
                  <a:schemeClr val="bg1"/>
                </a:solidFill>
              </a:rPr>
              <a:t>eu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fugiat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nulla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pariatur</a:t>
            </a:r>
            <a:r>
              <a:rPr lang="en-US" dirty="0">
                <a:solidFill>
                  <a:schemeClr val="bg1"/>
                </a:solidFill>
              </a:rPr>
              <a:t>. </a:t>
            </a:r>
          </a:p>
          <a:p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9" name="Овал 8">
            <a:extLst>
              <a:ext uri="{FF2B5EF4-FFF2-40B4-BE49-F238E27FC236}">
                <a16:creationId xmlns:a16="http://schemas.microsoft.com/office/drawing/2014/main" id="{5059037A-D396-43CD-AC4B-77FC76AB0679}"/>
              </a:ext>
            </a:extLst>
          </p:cNvPr>
          <p:cNvSpPr/>
          <p:nvPr/>
        </p:nvSpPr>
        <p:spPr>
          <a:xfrm>
            <a:off x="5560105" y="1529681"/>
            <a:ext cx="733425" cy="733425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FC84A8C-B781-463C-80C0-E87574B49336}"/>
              </a:ext>
            </a:extLst>
          </p:cNvPr>
          <p:cNvSpPr txBox="1"/>
          <p:nvPr/>
        </p:nvSpPr>
        <p:spPr>
          <a:xfrm>
            <a:off x="5569630" y="1511099"/>
            <a:ext cx="733424" cy="707886"/>
          </a:xfrm>
          <a:prstGeom prst="rect">
            <a:avLst/>
          </a:prstGeo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/>
            <a:r>
              <a:rPr lang="en-US" sz="4000" b="1" dirty="0">
                <a:solidFill>
                  <a:schemeClr val="accent2"/>
                </a:solidFill>
              </a:rPr>
              <a:t>2</a:t>
            </a:r>
            <a:endParaRPr lang="ru-RU" sz="4000" b="1" dirty="0">
              <a:solidFill>
                <a:schemeClr val="accent2"/>
              </a:solidFill>
            </a:endParaRPr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6DE02F95-F773-49D8-A864-31044D32EA86}"/>
              </a:ext>
            </a:extLst>
          </p:cNvPr>
          <p:cNvSpPr/>
          <p:nvPr/>
        </p:nvSpPr>
        <p:spPr>
          <a:xfrm>
            <a:off x="7917544" y="1870983"/>
            <a:ext cx="2886075" cy="318055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8100000" algn="tr" rotWithShape="0">
              <a:schemeClr val="accent2">
                <a:lumMod val="75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Объект 2">
            <a:extLst>
              <a:ext uri="{FF2B5EF4-FFF2-40B4-BE49-F238E27FC236}">
                <a16:creationId xmlns:a16="http://schemas.microsoft.com/office/drawing/2014/main" id="{D4FE817F-D590-4C1A-B45B-8307B1332944}"/>
              </a:ext>
            </a:extLst>
          </p:cNvPr>
          <p:cNvSpPr txBox="1">
            <a:spLocks/>
          </p:cNvSpPr>
          <p:nvPr/>
        </p:nvSpPr>
        <p:spPr>
          <a:xfrm>
            <a:off x="7917543" y="2309132"/>
            <a:ext cx="2809876" cy="2667001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 fontScale="55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>
                <a:solidFill>
                  <a:schemeClr val="bg1"/>
                </a:solidFill>
              </a:rPr>
              <a:t>Lorem ipsum dolor sit amet, consectetur adipiscing elit, sed do eiusmod tempor incididunt ut labore et dolore magna aliqua. </a:t>
            </a:r>
          </a:p>
          <a:p>
            <a:r>
              <a:rPr lang="en-US">
                <a:solidFill>
                  <a:schemeClr val="bg1"/>
                </a:solidFill>
              </a:rPr>
              <a:t>Ut enim ad minim veniam, quis nostrud exercitation ullamco laboris nisi ut aliquip ex ea commodo consequat. </a:t>
            </a:r>
          </a:p>
          <a:p>
            <a:r>
              <a:rPr lang="en-US">
                <a:solidFill>
                  <a:schemeClr val="bg1"/>
                </a:solidFill>
              </a:rPr>
              <a:t>Duis aute irure dolor in reprehenderit in voluptate velit esse cillum dolore eu fugiat nulla pariatur. </a:t>
            </a:r>
          </a:p>
          <a:p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13" name="Овал 12">
            <a:extLst>
              <a:ext uri="{FF2B5EF4-FFF2-40B4-BE49-F238E27FC236}">
                <a16:creationId xmlns:a16="http://schemas.microsoft.com/office/drawing/2014/main" id="{09DCFA36-00C6-4026-80B4-0392707CC335}"/>
              </a:ext>
            </a:extLst>
          </p:cNvPr>
          <p:cNvSpPr/>
          <p:nvPr/>
        </p:nvSpPr>
        <p:spPr>
          <a:xfrm>
            <a:off x="8984344" y="1529681"/>
            <a:ext cx="733425" cy="733425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993618DD-42C5-4438-A040-79E9A874323C}"/>
              </a:ext>
            </a:extLst>
          </p:cNvPr>
          <p:cNvSpPr txBox="1"/>
          <p:nvPr/>
        </p:nvSpPr>
        <p:spPr>
          <a:xfrm>
            <a:off x="8993869" y="1542450"/>
            <a:ext cx="733424" cy="707886"/>
          </a:xfrm>
          <a:prstGeom prst="rect">
            <a:avLst/>
          </a:prstGeo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/>
            <a:r>
              <a:rPr lang="en-US" sz="4000" b="1" dirty="0">
                <a:solidFill>
                  <a:schemeClr val="accent1"/>
                </a:solidFill>
              </a:rPr>
              <a:t>3</a:t>
            </a:r>
            <a:endParaRPr lang="ru-RU" sz="4000" b="1" dirty="0">
              <a:solidFill>
                <a:schemeClr val="accent1"/>
              </a:solidFill>
            </a:endParaRPr>
          </a:p>
        </p:txBody>
      </p:sp>
      <p:sp>
        <p:nvSpPr>
          <p:cNvPr id="15" name="Объект 2">
            <a:extLst>
              <a:ext uri="{FF2B5EF4-FFF2-40B4-BE49-F238E27FC236}">
                <a16:creationId xmlns:a16="http://schemas.microsoft.com/office/drawing/2014/main" id="{0217FD6A-396F-4867-9F8E-3F97F04CCAB7}"/>
              </a:ext>
            </a:extLst>
          </p:cNvPr>
          <p:cNvSpPr txBox="1">
            <a:spLocks/>
          </p:cNvSpPr>
          <p:nvPr/>
        </p:nvSpPr>
        <p:spPr>
          <a:xfrm>
            <a:off x="1145264" y="2309132"/>
            <a:ext cx="2809876" cy="2667001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 fontScale="55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chemeClr val="bg1"/>
                </a:solidFill>
              </a:rPr>
              <a:t>Lorem ipsum dolor sit </a:t>
            </a:r>
            <a:r>
              <a:rPr lang="en-US" dirty="0" err="1">
                <a:solidFill>
                  <a:schemeClr val="bg1"/>
                </a:solidFill>
              </a:rPr>
              <a:t>amet</a:t>
            </a:r>
            <a:r>
              <a:rPr lang="en-US" dirty="0">
                <a:solidFill>
                  <a:schemeClr val="bg1"/>
                </a:solidFill>
              </a:rPr>
              <a:t>, </a:t>
            </a:r>
            <a:r>
              <a:rPr lang="en-US" dirty="0" err="1">
                <a:solidFill>
                  <a:schemeClr val="bg1"/>
                </a:solidFill>
              </a:rPr>
              <a:t>consectetur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adipiscing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elit</a:t>
            </a:r>
            <a:r>
              <a:rPr lang="en-US" dirty="0">
                <a:solidFill>
                  <a:schemeClr val="bg1"/>
                </a:solidFill>
              </a:rPr>
              <a:t>, sed do </a:t>
            </a:r>
            <a:r>
              <a:rPr lang="en-US" dirty="0" err="1">
                <a:solidFill>
                  <a:schemeClr val="bg1"/>
                </a:solidFill>
              </a:rPr>
              <a:t>eiusmod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tempor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incididunt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ut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labore</a:t>
            </a:r>
            <a:r>
              <a:rPr lang="en-US" dirty="0">
                <a:solidFill>
                  <a:schemeClr val="bg1"/>
                </a:solidFill>
              </a:rPr>
              <a:t> et dolore magna </a:t>
            </a:r>
            <a:r>
              <a:rPr lang="en-US" dirty="0" err="1">
                <a:solidFill>
                  <a:schemeClr val="bg1"/>
                </a:solidFill>
              </a:rPr>
              <a:t>aliqua</a:t>
            </a:r>
            <a:r>
              <a:rPr lang="en-US" dirty="0">
                <a:solidFill>
                  <a:schemeClr val="bg1"/>
                </a:solidFill>
              </a:rPr>
              <a:t>. </a:t>
            </a:r>
          </a:p>
          <a:p>
            <a:r>
              <a:rPr lang="en-US" dirty="0">
                <a:solidFill>
                  <a:schemeClr val="bg1"/>
                </a:solidFill>
              </a:rPr>
              <a:t>Ut </a:t>
            </a:r>
            <a:r>
              <a:rPr lang="en-US" dirty="0" err="1">
                <a:solidFill>
                  <a:schemeClr val="bg1"/>
                </a:solidFill>
              </a:rPr>
              <a:t>enim</a:t>
            </a:r>
            <a:r>
              <a:rPr lang="en-US" dirty="0">
                <a:solidFill>
                  <a:schemeClr val="bg1"/>
                </a:solidFill>
              </a:rPr>
              <a:t> ad minim </a:t>
            </a:r>
            <a:r>
              <a:rPr lang="en-US" dirty="0" err="1">
                <a:solidFill>
                  <a:schemeClr val="bg1"/>
                </a:solidFill>
              </a:rPr>
              <a:t>veniam</a:t>
            </a:r>
            <a:r>
              <a:rPr lang="en-US" dirty="0">
                <a:solidFill>
                  <a:schemeClr val="bg1"/>
                </a:solidFill>
              </a:rPr>
              <a:t>, </a:t>
            </a:r>
            <a:r>
              <a:rPr lang="en-US" dirty="0" err="1">
                <a:solidFill>
                  <a:schemeClr val="bg1"/>
                </a:solidFill>
              </a:rPr>
              <a:t>quis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nostrud</a:t>
            </a:r>
            <a:r>
              <a:rPr lang="en-US" dirty="0">
                <a:solidFill>
                  <a:schemeClr val="bg1"/>
                </a:solidFill>
              </a:rPr>
              <a:t> exercitation </a:t>
            </a:r>
            <a:r>
              <a:rPr lang="en-US" dirty="0" err="1">
                <a:solidFill>
                  <a:schemeClr val="bg1"/>
                </a:solidFill>
              </a:rPr>
              <a:t>ullamco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laboris</a:t>
            </a:r>
            <a:r>
              <a:rPr lang="en-US" dirty="0">
                <a:solidFill>
                  <a:schemeClr val="bg1"/>
                </a:solidFill>
              </a:rPr>
              <a:t> nisi </a:t>
            </a:r>
            <a:r>
              <a:rPr lang="en-US" dirty="0" err="1">
                <a:solidFill>
                  <a:schemeClr val="bg1"/>
                </a:solidFill>
              </a:rPr>
              <a:t>ut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aliquip</a:t>
            </a:r>
            <a:r>
              <a:rPr lang="en-US" dirty="0">
                <a:solidFill>
                  <a:schemeClr val="bg1"/>
                </a:solidFill>
              </a:rPr>
              <a:t> ex </a:t>
            </a:r>
            <a:r>
              <a:rPr lang="en-US" dirty="0" err="1">
                <a:solidFill>
                  <a:schemeClr val="bg1"/>
                </a:solidFill>
              </a:rPr>
              <a:t>ea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commodo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consequat</a:t>
            </a:r>
            <a:r>
              <a:rPr lang="en-US" dirty="0">
                <a:solidFill>
                  <a:schemeClr val="bg1"/>
                </a:solidFill>
              </a:rPr>
              <a:t>. </a:t>
            </a:r>
          </a:p>
          <a:p>
            <a:r>
              <a:rPr lang="en-US" dirty="0">
                <a:solidFill>
                  <a:schemeClr val="bg1"/>
                </a:solidFill>
              </a:rPr>
              <a:t>Duis </a:t>
            </a:r>
            <a:r>
              <a:rPr lang="en-US" dirty="0" err="1">
                <a:solidFill>
                  <a:schemeClr val="bg1"/>
                </a:solidFill>
              </a:rPr>
              <a:t>aute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irure</a:t>
            </a:r>
            <a:r>
              <a:rPr lang="en-US" dirty="0">
                <a:solidFill>
                  <a:schemeClr val="bg1"/>
                </a:solidFill>
              </a:rPr>
              <a:t> dolor in </a:t>
            </a:r>
            <a:r>
              <a:rPr lang="en-US" dirty="0" err="1">
                <a:solidFill>
                  <a:schemeClr val="bg1"/>
                </a:solidFill>
              </a:rPr>
              <a:t>reprehenderit</a:t>
            </a:r>
            <a:r>
              <a:rPr lang="en-US" dirty="0">
                <a:solidFill>
                  <a:schemeClr val="bg1"/>
                </a:solidFill>
              </a:rPr>
              <a:t> in </a:t>
            </a:r>
            <a:r>
              <a:rPr lang="en-US" dirty="0" err="1">
                <a:solidFill>
                  <a:schemeClr val="bg1"/>
                </a:solidFill>
              </a:rPr>
              <a:t>voluptate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velit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esse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cillum</a:t>
            </a:r>
            <a:r>
              <a:rPr lang="en-US" dirty="0">
                <a:solidFill>
                  <a:schemeClr val="bg1"/>
                </a:solidFill>
              </a:rPr>
              <a:t> dolore </a:t>
            </a:r>
            <a:r>
              <a:rPr lang="en-US" dirty="0" err="1">
                <a:solidFill>
                  <a:schemeClr val="bg1"/>
                </a:solidFill>
              </a:rPr>
              <a:t>eu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fugiat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nulla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pariatur</a:t>
            </a:r>
            <a:r>
              <a:rPr lang="en-US" dirty="0">
                <a:solidFill>
                  <a:schemeClr val="bg1"/>
                </a:solidFill>
              </a:rPr>
              <a:t>. </a:t>
            </a:r>
          </a:p>
          <a:p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17" name="Нижний колонтитул 4">
            <a:extLst>
              <a:ext uri="{FF2B5EF4-FFF2-40B4-BE49-F238E27FC236}">
                <a16:creationId xmlns:a16="http://schemas.microsoft.com/office/drawing/2014/main" id="{B2294B21-71C0-4979-BE13-D613348B9B2D}"/>
              </a:ext>
            </a:extLst>
          </p:cNvPr>
          <p:cNvSpPr txBox="1">
            <a:spLocks/>
          </p:cNvSpPr>
          <p:nvPr/>
        </p:nvSpPr>
        <p:spPr>
          <a:xfrm>
            <a:off x="3802742" y="6559325"/>
            <a:ext cx="4267200" cy="365126"/>
          </a:xfrm>
          <a:prstGeom prst="rect">
            <a:avLst/>
          </a:prstGeom>
        </p:spPr>
        <p:txBody>
          <a:bodyPr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200" dirty="0">
                <a:solidFill>
                  <a:schemeClr val="tx2">
                    <a:lumMod val="40000"/>
                    <a:lumOff val="60000"/>
                  </a:schemeClr>
                </a:solidFill>
              </a:rPr>
              <a:t>Шаблоны презентаций с сайта </a:t>
            </a:r>
            <a:r>
              <a:rPr lang="en-US" sz="1200" dirty="0">
                <a:solidFill>
                  <a:schemeClr val="accent1">
                    <a:lumMod val="75000"/>
                  </a:schemeClr>
                </a:solidFill>
                <a:hlinkClick r:id="rId2" action="ppaction://hlinkfile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presentation-creation.ru</a:t>
            </a:r>
            <a:endParaRPr lang="ru-RU" sz="1200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45967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CD3D409B-2F0D-45E2-A4A4-9F416A0369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Вставьте заголовок слайда</a:t>
            </a:r>
          </a:p>
        </p:txBody>
      </p:sp>
      <p:graphicFrame>
        <p:nvGraphicFramePr>
          <p:cNvPr id="8" name="Объект 7">
            <a:extLst>
              <a:ext uri="{FF2B5EF4-FFF2-40B4-BE49-F238E27FC236}">
                <a16:creationId xmlns:a16="http://schemas.microsoft.com/office/drawing/2014/main" id="{8D1DD816-9D8F-406F-829E-B3E6D45A3A6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80806221"/>
              </p:ext>
            </p:extLst>
          </p:nvPr>
        </p:nvGraphicFramePr>
        <p:xfrm>
          <a:off x="2946401" y="1462768"/>
          <a:ext cx="6897914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6325353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5153185E-AA0A-4EA5-980E-FF4320416F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Вставьте заголовок слайда</a:t>
            </a:r>
          </a:p>
        </p:txBody>
      </p:sp>
      <p:sp>
        <p:nvSpPr>
          <p:cNvPr id="5" name="Объект 4">
            <a:extLst>
              <a:ext uri="{FF2B5EF4-FFF2-40B4-BE49-F238E27FC236}">
                <a16:creationId xmlns:a16="http://schemas.microsoft.com/office/drawing/2014/main" id="{7BD92908-6604-4913-8CB1-3C932DDA448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3515632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sed do </a:t>
            </a:r>
            <a:r>
              <a:rPr lang="en-US" dirty="0" err="1"/>
              <a:t>eiusmod</a:t>
            </a:r>
            <a:r>
              <a:rPr lang="en-US" dirty="0"/>
              <a:t> </a:t>
            </a:r>
            <a:r>
              <a:rPr lang="en-US" dirty="0" err="1"/>
              <a:t>tempor</a:t>
            </a:r>
            <a:r>
              <a:rPr lang="en-US" dirty="0"/>
              <a:t> </a:t>
            </a:r>
            <a:r>
              <a:rPr lang="en-US" dirty="0" err="1"/>
              <a:t>incididunt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labore</a:t>
            </a:r>
            <a:r>
              <a:rPr lang="en-US" dirty="0"/>
              <a:t> et dolore magna </a:t>
            </a:r>
            <a:r>
              <a:rPr lang="en-US" dirty="0" err="1"/>
              <a:t>aliqua</a:t>
            </a:r>
            <a:r>
              <a:rPr lang="en-US" dirty="0"/>
              <a:t>. </a:t>
            </a:r>
          </a:p>
          <a:p>
            <a:r>
              <a:rPr lang="en-US" dirty="0"/>
              <a:t>Ut </a:t>
            </a:r>
            <a:r>
              <a:rPr lang="en-US" dirty="0" err="1"/>
              <a:t>enim</a:t>
            </a:r>
            <a:r>
              <a:rPr lang="en-US" dirty="0"/>
              <a:t> ad minim </a:t>
            </a:r>
            <a:r>
              <a:rPr lang="en-US" dirty="0" err="1"/>
              <a:t>veniam</a:t>
            </a:r>
            <a:r>
              <a:rPr lang="en-US" dirty="0"/>
              <a:t>, </a:t>
            </a:r>
            <a:r>
              <a:rPr lang="en-US" dirty="0" err="1"/>
              <a:t>quis</a:t>
            </a:r>
            <a:r>
              <a:rPr lang="en-US" dirty="0"/>
              <a:t> </a:t>
            </a:r>
            <a:r>
              <a:rPr lang="en-US" dirty="0" err="1"/>
              <a:t>nostrud</a:t>
            </a:r>
            <a:r>
              <a:rPr lang="en-US" dirty="0"/>
              <a:t> exercitation </a:t>
            </a:r>
            <a:r>
              <a:rPr lang="en-US" dirty="0" err="1"/>
              <a:t>ullamco</a:t>
            </a:r>
            <a:r>
              <a:rPr lang="en-US" dirty="0"/>
              <a:t> </a:t>
            </a:r>
            <a:r>
              <a:rPr lang="en-US" dirty="0" err="1"/>
              <a:t>laboris</a:t>
            </a:r>
            <a:r>
              <a:rPr lang="en-US" dirty="0"/>
              <a:t> nisi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aliquip</a:t>
            </a:r>
            <a:r>
              <a:rPr lang="en-US" dirty="0"/>
              <a:t> ex </a:t>
            </a:r>
            <a:r>
              <a:rPr lang="en-US" dirty="0" err="1"/>
              <a:t>ea</a:t>
            </a:r>
            <a:r>
              <a:rPr lang="en-US" dirty="0"/>
              <a:t> </a:t>
            </a:r>
            <a:r>
              <a:rPr lang="en-US" dirty="0" err="1"/>
              <a:t>commodo</a:t>
            </a:r>
            <a:r>
              <a:rPr lang="en-US" dirty="0"/>
              <a:t> </a:t>
            </a:r>
            <a:r>
              <a:rPr lang="en-US" dirty="0" err="1"/>
              <a:t>consequat</a:t>
            </a:r>
            <a:r>
              <a:rPr lang="en-US" dirty="0"/>
              <a:t>. </a:t>
            </a:r>
          </a:p>
          <a:p>
            <a:r>
              <a:rPr lang="en-US" dirty="0"/>
              <a:t>Duis </a:t>
            </a:r>
            <a:r>
              <a:rPr lang="en-US" dirty="0" err="1"/>
              <a:t>aute</a:t>
            </a:r>
            <a:r>
              <a:rPr lang="en-US" dirty="0"/>
              <a:t> </a:t>
            </a:r>
            <a:r>
              <a:rPr lang="en-US" dirty="0" err="1"/>
              <a:t>irure</a:t>
            </a:r>
            <a:r>
              <a:rPr lang="en-US" dirty="0"/>
              <a:t> dolor in </a:t>
            </a:r>
            <a:r>
              <a:rPr lang="en-US" dirty="0" err="1"/>
              <a:t>reprehenderit</a:t>
            </a:r>
            <a:r>
              <a:rPr lang="en-US" dirty="0"/>
              <a:t> in </a:t>
            </a:r>
            <a:r>
              <a:rPr lang="en-US" dirty="0" err="1"/>
              <a:t>voluptate</a:t>
            </a:r>
            <a:r>
              <a:rPr lang="en-US" dirty="0"/>
              <a:t> </a:t>
            </a:r>
            <a:r>
              <a:rPr lang="en-US" dirty="0" err="1"/>
              <a:t>velit</a:t>
            </a:r>
            <a:r>
              <a:rPr lang="en-US" dirty="0"/>
              <a:t> </a:t>
            </a:r>
            <a:r>
              <a:rPr lang="en-US" dirty="0" err="1"/>
              <a:t>esse</a:t>
            </a:r>
            <a:r>
              <a:rPr lang="en-US" dirty="0"/>
              <a:t> </a:t>
            </a:r>
            <a:r>
              <a:rPr lang="en-US" dirty="0" err="1"/>
              <a:t>cillum</a:t>
            </a:r>
            <a:r>
              <a:rPr lang="en-US" dirty="0"/>
              <a:t> dolore </a:t>
            </a:r>
            <a:r>
              <a:rPr lang="en-US" dirty="0" err="1"/>
              <a:t>eu</a:t>
            </a:r>
            <a:r>
              <a:rPr lang="en-US" dirty="0"/>
              <a:t> </a:t>
            </a:r>
            <a:r>
              <a:rPr lang="en-US" dirty="0" err="1"/>
              <a:t>fugiat</a:t>
            </a:r>
            <a:r>
              <a:rPr lang="en-US" dirty="0"/>
              <a:t> </a:t>
            </a:r>
            <a:r>
              <a:rPr lang="en-US" dirty="0" err="1"/>
              <a:t>nulla</a:t>
            </a:r>
            <a:r>
              <a:rPr lang="en-US" dirty="0"/>
              <a:t> </a:t>
            </a:r>
            <a:r>
              <a:rPr lang="en-US" dirty="0" err="1"/>
              <a:t>pariatur</a:t>
            </a:r>
            <a:r>
              <a:rPr lang="en-US" dirty="0"/>
              <a:t>. </a:t>
            </a:r>
          </a:p>
          <a:p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sed do </a:t>
            </a:r>
            <a:r>
              <a:rPr lang="en-US" dirty="0" err="1"/>
              <a:t>eiusmod</a:t>
            </a:r>
            <a:r>
              <a:rPr lang="en-US" dirty="0"/>
              <a:t> </a:t>
            </a:r>
            <a:r>
              <a:rPr lang="en-US" dirty="0" err="1"/>
              <a:t>tempor</a:t>
            </a:r>
            <a:r>
              <a:rPr lang="en-US" dirty="0"/>
              <a:t> </a:t>
            </a:r>
            <a:r>
              <a:rPr lang="en-US" dirty="0" err="1"/>
              <a:t>incididunt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labore</a:t>
            </a:r>
            <a:r>
              <a:rPr lang="en-US" dirty="0"/>
              <a:t> et dolore magna </a:t>
            </a:r>
            <a:r>
              <a:rPr lang="en-US" dirty="0" err="1"/>
              <a:t>aliqua</a:t>
            </a:r>
            <a:r>
              <a:rPr lang="en-US" dirty="0"/>
              <a:t>. </a:t>
            </a:r>
          </a:p>
          <a:p>
            <a:r>
              <a:rPr lang="en-US" dirty="0"/>
              <a:t>Ut </a:t>
            </a:r>
            <a:r>
              <a:rPr lang="en-US" dirty="0" err="1"/>
              <a:t>enim</a:t>
            </a:r>
            <a:r>
              <a:rPr lang="en-US" dirty="0"/>
              <a:t> ad minim </a:t>
            </a:r>
            <a:r>
              <a:rPr lang="en-US" dirty="0" err="1"/>
              <a:t>veniam</a:t>
            </a:r>
            <a:r>
              <a:rPr lang="en-US" dirty="0"/>
              <a:t>, </a:t>
            </a:r>
            <a:r>
              <a:rPr lang="en-US" dirty="0" err="1"/>
              <a:t>quis</a:t>
            </a:r>
            <a:r>
              <a:rPr lang="en-US" dirty="0"/>
              <a:t> </a:t>
            </a:r>
            <a:r>
              <a:rPr lang="en-US" dirty="0" err="1"/>
              <a:t>nostrud</a:t>
            </a:r>
            <a:r>
              <a:rPr lang="en-US" dirty="0"/>
              <a:t> exercitation </a:t>
            </a:r>
            <a:r>
              <a:rPr lang="en-US" dirty="0" err="1"/>
              <a:t>ullamco</a:t>
            </a:r>
            <a:r>
              <a:rPr lang="en-US" dirty="0"/>
              <a:t> </a:t>
            </a:r>
            <a:r>
              <a:rPr lang="en-US" dirty="0" err="1"/>
              <a:t>laboris</a:t>
            </a:r>
            <a:r>
              <a:rPr lang="en-US" dirty="0"/>
              <a:t> nisi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aliquip</a:t>
            </a:r>
            <a:r>
              <a:rPr lang="en-US" dirty="0"/>
              <a:t> ex </a:t>
            </a:r>
            <a:r>
              <a:rPr lang="en-US" dirty="0" err="1"/>
              <a:t>ea</a:t>
            </a:r>
            <a:r>
              <a:rPr lang="en-US" dirty="0"/>
              <a:t> </a:t>
            </a:r>
            <a:r>
              <a:rPr lang="en-US" dirty="0" err="1"/>
              <a:t>commodo</a:t>
            </a:r>
            <a:r>
              <a:rPr lang="en-US" dirty="0"/>
              <a:t> </a:t>
            </a:r>
            <a:r>
              <a:rPr lang="en-US" dirty="0" err="1"/>
              <a:t>consequat</a:t>
            </a:r>
            <a:r>
              <a:rPr lang="en-US" dirty="0"/>
              <a:t>. </a:t>
            </a:r>
            <a:endParaRPr lang="ru-RU" dirty="0"/>
          </a:p>
        </p:txBody>
      </p:sp>
      <p:sp>
        <p:nvSpPr>
          <p:cNvPr id="6" name="Нижний колонтитул 4">
            <a:extLst>
              <a:ext uri="{FF2B5EF4-FFF2-40B4-BE49-F238E27FC236}">
                <a16:creationId xmlns:a16="http://schemas.microsoft.com/office/drawing/2014/main" id="{967E1500-AA5F-41E7-ACA8-969CE9066699}"/>
              </a:ext>
            </a:extLst>
          </p:cNvPr>
          <p:cNvSpPr txBox="1">
            <a:spLocks/>
          </p:cNvSpPr>
          <p:nvPr/>
        </p:nvSpPr>
        <p:spPr>
          <a:xfrm>
            <a:off x="3802742" y="6559325"/>
            <a:ext cx="4267200" cy="365126"/>
          </a:xfrm>
          <a:prstGeom prst="rect">
            <a:avLst/>
          </a:prstGeom>
        </p:spPr>
        <p:txBody>
          <a:bodyPr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200" dirty="0">
                <a:solidFill>
                  <a:schemeClr val="tx2">
                    <a:lumMod val="40000"/>
                    <a:lumOff val="60000"/>
                  </a:schemeClr>
                </a:solidFill>
              </a:rPr>
              <a:t>Шаблоны презентаций с сайта </a:t>
            </a:r>
            <a:r>
              <a:rPr lang="en-US" sz="1200" dirty="0">
                <a:solidFill>
                  <a:schemeClr val="accent1">
                    <a:lumMod val="75000"/>
                  </a:schemeClr>
                </a:solidFill>
                <a:hlinkClick r:id="rId2" action="ppaction://hlinkfile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presentation-creation.ru</a:t>
            </a:r>
            <a:endParaRPr lang="ru-RU" sz="1200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33106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65D99CD-C6AE-43D7-A784-5BF49FF511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Вставьте заголовок слайда</a:t>
            </a:r>
          </a:p>
        </p:txBody>
      </p:sp>
      <p:graphicFrame>
        <p:nvGraphicFramePr>
          <p:cNvPr id="4" name="Таблица 10">
            <a:extLst>
              <a:ext uri="{FF2B5EF4-FFF2-40B4-BE49-F238E27FC236}">
                <a16:creationId xmlns:a16="http://schemas.microsoft.com/office/drawing/2014/main" id="{C878D52D-5884-490C-9764-1C5996264D7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4532378"/>
              </p:ext>
            </p:extLst>
          </p:nvPr>
        </p:nvGraphicFramePr>
        <p:xfrm>
          <a:off x="352878" y="1887025"/>
          <a:ext cx="11486244" cy="3207491"/>
        </p:xfrm>
        <a:graphic>
          <a:graphicData uri="http://schemas.openxmlformats.org/drawingml/2006/table">
            <a:tbl>
              <a:tblPr firstRow="1" bandRow="1">
                <a:tableStyleId>{B301B821-A1FF-4177-AEE7-76D212191A09}</a:tableStyleId>
              </a:tblPr>
              <a:tblGrid>
                <a:gridCol w="2871561">
                  <a:extLst>
                    <a:ext uri="{9D8B030D-6E8A-4147-A177-3AD203B41FA5}">
                      <a16:colId xmlns:a16="http://schemas.microsoft.com/office/drawing/2014/main" val="1060721299"/>
                    </a:ext>
                  </a:extLst>
                </a:gridCol>
                <a:gridCol w="2871561">
                  <a:extLst>
                    <a:ext uri="{9D8B030D-6E8A-4147-A177-3AD203B41FA5}">
                      <a16:colId xmlns:a16="http://schemas.microsoft.com/office/drawing/2014/main" val="3730294796"/>
                    </a:ext>
                  </a:extLst>
                </a:gridCol>
                <a:gridCol w="2871561">
                  <a:extLst>
                    <a:ext uri="{9D8B030D-6E8A-4147-A177-3AD203B41FA5}">
                      <a16:colId xmlns:a16="http://schemas.microsoft.com/office/drawing/2014/main" val="2835790685"/>
                    </a:ext>
                  </a:extLst>
                </a:gridCol>
                <a:gridCol w="2871561">
                  <a:extLst>
                    <a:ext uri="{9D8B030D-6E8A-4147-A177-3AD203B41FA5}">
                      <a16:colId xmlns:a16="http://schemas.microsoft.com/office/drawing/2014/main" val="3241802405"/>
                    </a:ext>
                  </a:extLst>
                </a:gridCol>
              </a:tblGrid>
              <a:tr h="458213">
                <a:tc>
                  <a:txBody>
                    <a:bodyPr/>
                    <a:lstStyle/>
                    <a:p>
                      <a:r>
                        <a:rPr lang="ru-RU" sz="2000" dirty="0">
                          <a:solidFill>
                            <a:schemeClr val="accent1"/>
                          </a:solidFill>
                        </a:rPr>
                        <a:t>Заголовок 1</a:t>
                      </a:r>
                    </a:p>
                  </a:txBody>
                  <a:tcPr marL="102921" marR="102921" marT="51460" marB="5146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dirty="0">
                          <a:solidFill>
                            <a:schemeClr val="accent1"/>
                          </a:solidFill>
                        </a:rPr>
                        <a:t>Заголовок 2</a:t>
                      </a:r>
                    </a:p>
                  </a:txBody>
                  <a:tcPr marL="102921" marR="102921" marT="51460" marB="5146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dirty="0">
                          <a:solidFill>
                            <a:schemeClr val="accent1"/>
                          </a:solidFill>
                        </a:rPr>
                        <a:t>Заголовок 3</a:t>
                      </a:r>
                    </a:p>
                  </a:txBody>
                  <a:tcPr marL="102921" marR="102921" marT="51460" marB="5146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dirty="0">
                          <a:solidFill>
                            <a:schemeClr val="accent1"/>
                          </a:solidFill>
                        </a:rPr>
                        <a:t>Заголовок 4</a:t>
                      </a:r>
                    </a:p>
                  </a:txBody>
                  <a:tcPr marL="102921" marR="102921" marT="51460" marB="51460"/>
                </a:tc>
                <a:extLst>
                  <a:ext uri="{0D108BD9-81ED-4DB2-BD59-A6C34878D82A}">
                    <a16:rowId xmlns:a16="http://schemas.microsoft.com/office/drawing/2014/main" val="1574826020"/>
                  </a:ext>
                </a:extLst>
              </a:tr>
              <a:tr h="458213">
                <a:tc>
                  <a:txBody>
                    <a:bodyPr/>
                    <a:lstStyle/>
                    <a:p>
                      <a:r>
                        <a:rPr lang="ru-RU" sz="2000" dirty="0">
                          <a:solidFill>
                            <a:schemeClr val="tx1"/>
                          </a:solidFill>
                        </a:rPr>
                        <a:t>01.</a:t>
                      </a:r>
                    </a:p>
                  </a:txBody>
                  <a:tcPr marL="102921" marR="102921" marT="51460" marB="51460"/>
                </a:tc>
                <a:tc>
                  <a:txBody>
                    <a:bodyPr/>
                    <a:lstStyle/>
                    <a:p>
                      <a:r>
                        <a:rPr lang="ru-RU" sz="2000" dirty="0">
                          <a:solidFill>
                            <a:schemeClr val="tx1"/>
                          </a:solidFill>
                        </a:rPr>
                        <a:t>Вставьте текст</a:t>
                      </a:r>
                    </a:p>
                  </a:txBody>
                  <a:tcPr marL="102921" marR="102921" marT="51460" marB="51460"/>
                </a:tc>
                <a:tc>
                  <a:txBody>
                    <a:bodyPr/>
                    <a:lstStyle/>
                    <a:p>
                      <a:r>
                        <a:rPr kumimoji="0" lang="ru-RU" sz="2000" b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</a:rPr>
                        <a:t>Вставьте текст</a:t>
                      </a:r>
                      <a:endParaRPr lang="ru-RU" sz="2000" dirty="0">
                        <a:solidFill>
                          <a:schemeClr val="tx1"/>
                        </a:solidFill>
                      </a:endParaRPr>
                    </a:p>
                  </a:txBody>
                  <a:tcPr marL="102921" marR="102921" marT="51460" marB="51460"/>
                </a:tc>
                <a:tc>
                  <a:txBody>
                    <a:bodyPr/>
                    <a:lstStyle/>
                    <a:p>
                      <a:r>
                        <a:rPr kumimoji="0" lang="ru-RU" sz="2000" b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</a:rPr>
                        <a:t>Вставьте текст</a:t>
                      </a:r>
                      <a:endParaRPr lang="ru-RU" sz="2000" dirty="0">
                        <a:solidFill>
                          <a:schemeClr val="tx1"/>
                        </a:solidFill>
                      </a:endParaRPr>
                    </a:p>
                  </a:txBody>
                  <a:tcPr marL="102921" marR="102921" marT="51460" marB="51460"/>
                </a:tc>
                <a:extLst>
                  <a:ext uri="{0D108BD9-81ED-4DB2-BD59-A6C34878D82A}">
                    <a16:rowId xmlns:a16="http://schemas.microsoft.com/office/drawing/2014/main" val="3869297412"/>
                  </a:ext>
                </a:extLst>
              </a:tr>
              <a:tr h="458213">
                <a:tc>
                  <a:txBody>
                    <a:bodyPr/>
                    <a:lstStyle/>
                    <a:p>
                      <a:r>
                        <a:rPr lang="ru-RU" sz="2000" dirty="0">
                          <a:solidFill>
                            <a:schemeClr val="tx1"/>
                          </a:solidFill>
                        </a:rPr>
                        <a:t>02.</a:t>
                      </a:r>
                    </a:p>
                  </a:txBody>
                  <a:tcPr marL="102921" marR="102921" marT="51460" marB="51460"/>
                </a:tc>
                <a:tc>
                  <a:txBody>
                    <a:bodyPr/>
                    <a:lstStyle/>
                    <a:p>
                      <a:r>
                        <a:rPr kumimoji="0" lang="ru-RU" sz="2000" b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</a:rPr>
                        <a:t>Вставьте текст</a:t>
                      </a:r>
                      <a:endParaRPr lang="ru-RU" sz="2000" dirty="0">
                        <a:solidFill>
                          <a:schemeClr val="tx1"/>
                        </a:solidFill>
                      </a:endParaRPr>
                    </a:p>
                  </a:txBody>
                  <a:tcPr marL="102921" marR="102921" marT="51460" marB="51460"/>
                </a:tc>
                <a:tc>
                  <a:txBody>
                    <a:bodyPr/>
                    <a:lstStyle/>
                    <a:p>
                      <a:r>
                        <a:rPr kumimoji="0" lang="ru-RU" sz="2000" b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</a:rPr>
                        <a:t>Вставьте текст</a:t>
                      </a:r>
                      <a:endParaRPr lang="ru-RU" sz="2000">
                        <a:solidFill>
                          <a:schemeClr val="tx1"/>
                        </a:solidFill>
                      </a:endParaRPr>
                    </a:p>
                  </a:txBody>
                  <a:tcPr marL="102921" marR="102921" marT="51460" marB="51460"/>
                </a:tc>
                <a:tc>
                  <a:txBody>
                    <a:bodyPr/>
                    <a:lstStyle/>
                    <a:p>
                      <a:r>
                        <a:rPr kumimoji="0" lang="ru-RU" sz="2000" b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</a:rPr>
                        <a:t>Вставьте текст</a:t>
                      </a:r>
                      <a:endParaRPr lang="ru-RU" sz="2000" dirty="0">
                        <a:solidFill>
                          <a:schemeClr val="tx1"/>
                        </a:solidFill>
                      </a:endParaRPr>
                    </a:p>
                  </a:txBody>
                  <a:tcPr marL="102921" marR="102921" marT="51460" marB="51460"/>
                </a:tc>
                <a:extLst>
                  <a:ext uri="{0D108BD9-81ED-4DB2-BD59-A6C34878D82A}">
                    <a16:rowId xmlns:a16="http://schemas.microsoft.com/office/drawing/2014/main" val="575992689"/>
                  </a:ext>
                </a:extLst>
              </a:tr>
              <a:tr h="458213">
                <a:tc>
                  <a:txBody>
                    <a:bodyPr/>
                    <a:lstStyle/>
                    <a:p>
                      <a:r>
                        <a:rPr lang="ru-RU" sz="2000" dirty="0">
                          <a:solidFill>
                            <a:schemeClr val="tx1"/>
                          </a:solidFill>
                        </a:rPr>
                        <a:t>03.</a:t>
                      </a:r>
                    </a:p>
                  </a:txBody>
                  <a:tcPr marL="102921" marR="102921" marT="51460" marB="51460"/>
                </a:tc>
                <a:tc>
                  <a:txBody>
                    <a:bodyPr/>
                    <a:lstStyle/>
                    <a:p>
                      <a:r>
                        <a:rPr kumimoji="0" lang="ru-RU" sz="2000" b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</a:rPr>
                        <a:t>Вставьте текст</a:t>
                      </a:r>
                      <a:endParaRPr lang="ru-RU" sz="2000" dirty="0">
                        <a:solidFill>
                          <a:schemeClr val="tx1"/>
                        </a:solidFill>
                      </a:endParaRPr>
                    </a:p>
                  </a:txBody>
                  <a:tcPr marL="102921" marR="102921" marT="51460" marB="51460"/>
                </a:tc>
                <a:tc>
                  <a:txBody>
                    <a:bodyPr/>
                    <a:lstStyle/>
                    <a:p>
                      <a:r>
                        <a:rPr kumimoji="0" lang="ru-RU" sz="2000" b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</a:rPr>
                        <a:t>Вставьте текст</a:t>
                      </a:r>
                      <a:endParaRPr lang="ru-RU" sz="2000" dirty="0">
                        <a:solidFill>
                          <a:schemeClr val="tx1"/>
                        </a:solidFill>
                      </a:endParaRPr>
                    </a:p>
                  </a:txBody>
                  <a:tcPr marL="102921" marR="102921" marT="51460" marB="51460"/>
                </a:tc>
                <a:tc>
                  <a:txBody>
                    <a:bodyPr/>
                    <a:lstStyle/>
                    <a:p>
                      <a:r>
                        <a:rPr kumimoji="0" lang="ru-RU" sz="2000" b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</a:rPr>
                        <a:t>Вставьте текст</a:t>
                      </a:r>
                      <a:endParaRPr lang="ru-RU" sz="2000">
                        <a:solidFill>
                          <a:schemeClr val="tx1"/>
                        </a:solidFill>
                      </a:endParaRPr>
                    </a:p>
                  </a:txBody>
                  <a:tcPr marL="102921" marR="102921" marT="51460" marB="51460"/>
                </a:tc>
                <a:extLst>
                  <a:ext uri="{0D108BD9-81ED-4DB2-BD59-A6C34878D82A}">
                    <a16:rowId xmlns:a16="http://schemas.microsoft.com/office/drawing/2014/main" val="3001803528"/>
                  </a:ext>
                </a:extLst>
              </a:tr>
              <a:tr h="458213">
                <a:tc>
                  <a:txBody>
                    <a:bodyPr/>
                    <a:lstStyle/>
                    <a:p>
                      <a:r>
                        <a:rPr lang="ru-RU" sz="2000" dirty="0">
                          <a:solidFill>
                            <a:schemeClr val="tx1"/>
                          </a:solidFill>
                        </a:rPr>
                        <a:t>04.</a:t>
                      </a:r>
                    </a:p>
                  </a:txBody>
                  <a:tcPr marL="102921" marR="102921" marT="51460" marB="51460"/>
                </a:tc>
                <a:tc>
                  <a:txBody>
                    <a:bodyPr/>
                    <a:lstStyle/>
                    <a:p>
                      <a:r>
                        <a:rPr kumimoji="0" lang="ru-RU" sz="2000" b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</a:rPr>
                        <a:t>Вставьте текст</a:t>
                      </a:r>
                      <a:endParaRPr lang="ru-RU" sz="2000" dirty="0">
                        <a:solidFill>
                          <a:schemeClr val="tx1"/>
                        </a:solidFill>
                      </a:endParaRPr>
                    </a:p>
                  </a:txBody>
                  <a:tcPr marL="102921" marR="102921" marT="51460" marB="51460"/>
                </a:tc>
                <a:tc>
                  <a:txBody>
                    <a:bodyPr/>
                    <a:lstStyle/>
                    <a:p>
                      <a:r>
                        <a:rPr kumimoji="0" lang="ru-RU" sz="2000" b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</a:rPr>
                        <a:t>Вставьте текст</a:t>
                      </a:r>
                      <a:endParaRPr lang="ru-RU" sz="2000" dirty="0">
                        <a:solidFill>
                          <a:schemeClr val="tx1"/>
                        </a:solidFill>
                      </a:endParaRPr>
                    </a:p>
                  </a:txBody>
                  <a:tcPr marL="102921" marR="102921" marT="51460" marB="51460"/>
                </a:tc>
                <a:tc>
                  <a:txBody>
                    <a:bodyPr/>
                    <a:lstStyle/>
                    <a:p>
                      <a:r>
                        <a:rPr kumimoji="0" lang="ru-RU" sz="2000" b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</a:rPr>
                        <a:t>Вставьте текст</a:t>
                      </a:r>
                      <a:endParaRPr lang="ru-RU" sz="2000">
                        <a:solidFill>
                          <a:schemeClr val="tx1"/>
                        </a:solidFill>
                      </a:endParaRPr>
                    </a:p>
                  </a:txBody>
                  <a:tcPr marL="102921" marR="102921" marT="51460" marB="51460"/>
                </a:tc>
                <a:extLst>
                  <a:ext uri="{0D108BD9-81ED-4DB2-BD59-A6C34878D82A}">
                    <a16:rowId xmlns:a16="http://schemas.microsoft.com/office/drawing/2014/main" val="794233698"/>
                  </a:ext>
                </a:extLst>
              </a:tr>
              <a:tr h="458213">
                <a:tc>
                  <a:txBody>
                    <a:bodyPr/>
                    <a:lstStyle/>
                    <a:p>
                      <a:r>
                        <a:rPr lang="ru-RU" sz="2000" dirty="0">
                          <a:solidFill>
                            <a:schemeClr val="tx1"/>
                          </a:solidFill>
                        </a:rPr>
                        <a:t>05.</a:t>
                      </a:r>
                    </a:p>
                  </a:txBody>
                  <a:tcPr marL="102921" marR="102921" marT="51460" marB="51460"/>
                </a:tc>
                <a:tc>
                  <a:txBody>
                    <a:bodyPr/>
                    <a:lstStyle/>
                    <a:p>
                      <a:r>
                        <a:rPr kumimoji="0" lang="ru-RU" sz="2000" b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</a:rPr>
                        <a:t>Вставьте текст</a:t>
                      </a:r>
                      <a:endParaRPr lang="ru-RU" sz="2000">
                        <a:solidFill>
                          <a:schemeClr val="tx1"/>
                        </a:solidFill>
                      </a:endParaRPr>
                    </a:p>
                  </a:txBody>
                  <a:tcPr marL="102921" marR="102921" marT="51460" marB="51460"/>
                </a:tc>
                <a:tc>
                  <a:txBody>
                    <a:bodyPr/>
                    <a:lstStyle/>
                    <a:p>
                      <a:r>
                        <a:rPr kumimoji="0" lang="ru-RU" sz="2000" b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</a:rPr>
                        <a:t>Вставьте текст</a:t>
                      </a:r>
                      <a:endParaRPr lang="ru-RU" sz="2000" dirty="0">
                        <a:solidFill>
                          <a:schemeClr val="tx1"/>
                        </a:solidFill>
                      </a:endParaRPr>
                    </a:p>
                  </a:txBody>
                  <a:tcPr marL="102921" marR="102921" marT="51460" marB="51460"/>
                </a:tc>
                <a:tc>
                  <a:txBody>
                    <a:bodyPr/>
                    <a:lstStyle/>
                    <a:p>
                      <a:r>
                        <a:rPr kumimoji="0" lang="ru-RU" sz="2000" b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</a:rPr>
                        <a:t>Вставьте текст</a:t>
                      </a:r>
                      <a:endParaRPr lang="ru-RU" sz="2000" dirty="0">
                        <a:solidFill>
                          <a:schemeClr val="tx1"/>
                        </a:solidFill>
                      </a:endParaRPr>
                    </a:p>
                  </a:txBody>
                  <a:tcPr marL="102921" marR="102921" marT="51460" marB="51460"/>
                </a:tc>
                <a:extLst>
                  <a:ext uri="{0D108BD9-81ED-4DB2-BD59-A6C34878D82A}">
                    <a16:rowId xmlns:a16="http://schemas.microsoft.com/office/drawing/2014/main" val="2090167924"/>
                  </a:ext>
                </a:extLst>
              </a:tr>
              <a:tr h="458213">
                <a:tc>
                  <a:txBody>
                    <a:bodyPr/>
                    <a:lstStyle/>
                    <a:p>
                      <a:r>
                        <a:rPr lang="ru-RU" sz="2000" dirty="0">
                          <a:solidFill>
                            <a:schemeClr val="tx1"/>
                          </a:solidFill>
                        </a:rPr>
                        <a:t>06.</a:t>
                      </a:r>
                    </a:p>
                  </a:txBody>
                  <a:tcPr marL="102921" marR="102921" marT="51460" marB="51460"/>
                </a:tc>
                <a:tc>
                  <a:txBody>
                    <a:bodyPr/>
                    <a:lstStyle/>
                    <a:p>
                      <a:r>
                        <a:rPr kumimoji="0" lang="ru-RU" sz="2000" b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</a:rPr>
                        <a:t>Вставьте текст</a:t>
                      </a:r>
                      <a:endParaRPr lang="ru-RU" sz="2000" dirty="0">
                        <a:solidFill>
                          <a:schemeClr val="tx1"/>
                        </a:solidFill>
                      </a:endParaRPr>
                    </a:p>
                  </a:txBody>
                  <a:tcPr marL="102921" marR="102921" marT="51460" marB="51460"/>
                </a:tc>
                <a:tc>
                  <a:txBody>
                    <a:bodyPr/>
                    <a:lstStyle/>
                    <a:p>
                      <a:r>
                        <a:rPr kumimoji="0" lang="ru-RU" sz="2000" b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</a:rPr>
                        <a:t>Вставьте текст</a:t>
                      </a:r>
                      <a:endParaRPr lang="ru-RU" sz="2000">
                        <a:solidFill>
                          <a:schemeClr val="tx1"/>
                        </a:solidFill>
                      </a:endParaRPr>
                    </a:p>
                  </a:txBody>
                  <a:tcPr marL="102921" marR="102921" marT="51460" marB="51460"/>
                </a:tc>
                <a:tc>
                  <a:txBody>
                    <a:bodyPr/>
                    <a:lstStyle/>
                    <a:p>
                      <a:r>
                        <a:rPr kumimoji="0" lang="ru-RU" sz="2000" b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</a:rPr>
                        <a:t>Вставьте текст</a:t>
                      </a:r>
                      <a:endParaRPr lang="ru-RU" sz="2000" dirty="0">
                        <a:solidFill>
                          <a:schemeClr val="tx1"/>
                        </a:solidFill>
                      </a:endParaRPr>
                    </a:p>
                  </a:txBody>
                  <a:tcPr marL="102921" marR="102921" marT="51460" marB="51460"/>
                </a:tc>
                <a:extLst>
                  <a:ext uri="{0D108BD9-81ED-4DB2-BD59-A6C34878D82A}">
                    <a16:rowId xmlns:a16="http://schemas.microsoft.com/office/drawing/2014/main" val="1716962612"/>
                  </a:ext>
                </a:extLst>
              </a:tr>
            </a:tbl>
          </a:graphicData>
        </a:graphic>
      </p:graphicFrame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ACAE44C-3728-4A8E-AC84-CDE7A9E67D53}"/>
              </a:ext>
            </a:extLst>
          </p:cNvPr>
          <p:cNvSpPr txBox="1">
            <a:spLocks/>
          </p:cNvSpPr>
          <p:nvPr/>
        </p:nvSpPr>
        <p:spPr>
          <a:xfrm>
            <a:off x="3802742" y="6559325"/>
            <a:ext cx="4267200" cy="365126"/>
          </a:xfrm>
          <a:prstGeom prst="rect">
            <a:avLst/>
          </a:prstGeom>
        </p:spPr>
        <p:txBody>
          <a:bodyPr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200" dirty="0">
                <a:solidFill>
                  <a:schemeClr val="tx2">
                    <a:lumMod val="40000"/>
                    <a:lumOff val="60000"/>
                  </a:schemeClr>
                </a:solidFill>
              </a:rPr>
              <a:t>Шаблоны презентаций с сайта </a:t>
            </a:r>
            <a:r>
              <a:rPr lang="en-US" sz="1200" dirty="0">
                <a:solidFill>
                  <a:schemeClr val="accent1">
                    <a:lumMod val="75000"/>
                  </a:schemeClr>
                </a:solidFill>
                <a:hlinkClick r:id="rId2" action="ppaction://hlinkfile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presentation-creation.ru</a:t>
            </a:r>
            <a:endParaRPr lang="ru-RU" sz="1200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98027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481</TotalTime>
  <Words>969</Words>
  <Application>Microsoft Office PowerPoint</Application>
  <PresentationFormat>Широкоэкранный</PresentationFormat>
  <Paragraphs>114</Paragraphs>
  <Slides>14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9" baseType="lpstr">
      <vt:lpstr>Arial</vt:lpstr>
      <vt:lpstr>Calibri</vt:lpstr>
      <vt:lpstr>Calibri Light</vt:lpstr>
      <vt:lpstr>Times New Roman</vt:lpstr>
      <vt:lpstr>Тема Office</vt:lpstr>
      <vt:lpstr>Повышение уровня информационно-правового воспитания и информационно- правовой грамотности студентов как условие формирования безопасной среды в образовательной организации</vt:lpstr>
      <vt:lpstr>Актуальность и методическая обоснованность представленного проекта</vt:lpstr>
      <vt:lpstr>                                          Цель и задачи представленного проекта</vt:lpstr>
      <vt:lpstr>                                Основное содержание проекта</vt:lpstr>
      <vt:lpstr>Вставьте заголовок слайда</vt:lpstr>
      <vt:lpstr>Вставьте заголовок слайда</vt:lpstr>
      <vt:lpstr>Вставьте заголовок слайда</vt:lpstr>
      <vt:lpstr>Вставьте заголовок слайда</vt:lpstr>
      <vt:lpstr>Вставьте заголовок слайда</vt:lpstr>
      <vt:lpstr>Вставьте заголовок слайда</vt:lpstr>
      <vt:lpstr>Вставьте заголовок слайда</vt:lpstr>
      <vt:lpstr>Вставьте заголовок слайда</vt:lpstr>
      <vt:lpstr>Презентация PowerPoint</vt:lpstr>
      <vt:lpstr>РЕСУРСЫ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 Obstinate</dc:creator>
  <cp:lastModifiedBy>БезугленкоОС</cp:lastModifiedBy>
  <cp:revision>17</cp:revision>
  <dcterms:created xsi:type="dcterms:W3CDTF">2021-05-07T08:34:05Z</dcterms:created>
  <dcterms:modified xsi:type="dcterms:W3CDTF">2021-05-31T17:16:58Z</dcterms:modified>
</cp:coreProperties>
</file>