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1" r:id="rId2"/>
    <p:sldId id="291" r:id="rId3"/>
    <p:sldId id="292" r:id="rId4"/>
    <p:sldId id="294" r:id="rId5"/>
    <p:sldId id="306" r:id="rId6"/>
    <p:sldId id="308" r:id="rId7"/>
    <p:sldId id="309" r:id="rId8"/>
    <p:sldId id="310" r:id="rId9"/>
    <p:sldId id="311" r:id="rId10"/>
    <p:sldId id="312" r:id="rId11"/>
    <p:sldId id="313" r:id="rId12"/>
    <p:sldId id="297" r:id="rId13"/>
    <p:sldId id="31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EA0"/>
    <a:srgbClr val="02AE2F"/>
    <a:srgbClr val="FF3300"/>
    <a:srgbClr val="0F5EDF"/>
    <a:srgbClr val="0066FF"/>
    <a:srgbClr val="3366FF"/>
    <a:srgbClr val="0099FF"/>
    <a:srgbClr val="107DB4"/>
    <a:srgbClr val="1396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8208" autoAdjust="0"/>
  </p:normalViewPr>
  <p:slideViewPr>
    <p:cSldViewPr>
      <p:cViewPr>
        <p:scale>
          <a:sx n="70" d="100"/>
          <a:sy n="70" d="100"/>
        </p:scale>
        <p:origin x="-139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6CCA5-521B-4297-A480-2B7B802BF4CE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6CCA5-521B-4297-A480-2B7B802BF4CE}" type="datetimeFigureOut">
              <a:rPr lang="ru-RU" smtClean="0"/>
              <a:pPr/>
              <a:t>12.09.2021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079A5-CE5C-498B-8D19-44A7575A61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5877272"/>
            <a:ext cx="864096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3728" y="1988840"/>
            <a:ext cx="4896544" cy="3744416"/>
          </a:xfrm>
          <a:prstGeom prst="roundRect">
            <a:avLst/>
          </a:prstGeom>
          <a:solidFill>
            <a:srgbClr val="00B050"/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805264"/>
            <a:ext cx="8496944" cy="7920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ЦЕЛЬ: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познакомить детей с новым материалом - шерстяные нитки и способом работы с ним.</a:t>
            </a:r>
          </a:p>
          <a:p>
            <a:pPr lvl="0">
              <a:lnSpc>
                <a:spcPct val="150000"/>
              </a:lnSpc>
            </a:pPr>
            <a:endParaRPr lang="ru-RU" sz="16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l"/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FD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88640"/>
            <a:ext cx="8640960" cy="15841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000" b="1" u="sng" dirty="0" smtClean="0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200" b="1" u="sng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FDFD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ПОДЕЛКА ИЗ НИТОК</a:t>
            </a:r>
          </a:p>
          <a:p>
            <a:pPr algn="ctr">
              <a:lnSpc>
                <a:spcPct val="150000"/>
              </a:lnSpc>
            </a:pPr>
            <a:r>
              <a:rPr lang="ru-RU" sz="2200" b="1" u="sng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FDFD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«ПАРИХМАХЕР»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(ДЛЯ ДЕТЕЙ </a:t>
            </a:r>
            <a:r>
              <a:rPr lang="ru-RU" sz="16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5-7 </a:t>
            </a:r>
            <a:r>
              <a:rPr lang="ru-RU" sz="16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ЛЕТ)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Мвидео\Desktop\Новая папка (4)\DSCN3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4608513" cy="345638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572000" y="3429000"/>
            <a:ext cx="4248472" cy="32403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992888" cy="9361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После высыхания, получившуюся прическу можно дополнить декоративными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элементами  (бантиками, цветочками и т.д.)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88640"/>
            <a:ext cx="504056" cy="9361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1268760"/>
            <a:ext cx="4176464" cy="32403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 descr="C:\Users\Мвидео\Desktop\Новая папка (4)\DSCN36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12776"/>
            <a:ext cx="3840427" cy="2880320"/>
          </a:xfrm>
          <a:prstGeom prst="roundRect">
            <a:avLst/>
          </a:prstGeom>
          <a:noFill/>
        </p:spPr>
      </p:pic>
      <p:pic>
        <p:nvPicPr>
          <p:cNvPr id="9219" name="Picture 3" descr="C:\Users\Мвидео\Desktop\Новая папка (4)\DSCN3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3816424" cy="286231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992888" cy="9361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Придаем работе цвет, раскрашиваем с помощью цветных карандашей части лица и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элементы одежды.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Портрет девочки готов!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88640"/>
            <a:ext cx="504056" cy="9361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7624" y="1268760"/>
            <a:ext cx="6984776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4" descr="C:\Users\Мвидео\Desktop\Новая папка (4)\DSCN3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552728" cy="491454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187624" y="1484784"/>
            <a:ext cx="6624736" cy="504056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88640"/>
            <a:ext cx="8640960" cy="115212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600" b="1" dirty="0" smtClean="0">
                <a:solidFill>
                  <a:srgbClr val="002060"/>
                </a:solidFill>
              </a:rPr>
              <a:t>В такой необычной технике, с применением  шерстяных ниток, можно изобразить любого человека,  создать портрет любого члена своей семьи, друзей. </a:t>
            </a:r>
          </a:p>
          <a:p>
            <a:pPr marL="342900" indent="-342900" algn="ctr"/>
            <a:r>
              <a:rPr lang="ru-RU" sz="1600" b="1" dirty="0" smtClean="0">
                <a:solidFill>
                  <a:srgbClr val="002060"/>
                </a:solidFill>
              </a:rPr>
              <a:t>Получившийся портрет может стать интересным украшением интерьера или </a:t>
            </a:r>
          </a:p>
          <a:p>
            <a:pPr marL="342900" indent="-342900" algn="ctr"/>
            <a:r>
              <a:rPr lang="ru-RU" sz="1600" b="1" dirty="0" smtClean="0">
                <a:solidFill>
                  <a:srgbClr val="002060"/>
                </a:solidFill>
              </a:rPr>
              <a:t>оригинальным подарком.</a:t>
            </a:r>
          </a:p>
        </p:txBody>
      </p:sp>
      <p:pic>
        <p:nvPicPr>
          <p:cNvPr id="10242" name="Picture 2" descr="C:\Users\Мвидео\Desktop\Новая папка (4)\DSCN3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336704" cy="4753065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5877272"/>
            <a:ext cx="8640960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2636912"/>
            <a:ext cx="4104456" cy="3168352"/>
          </a:xfrm>
          <a:prstGeom prst="roundRect">
            <a:avLst/>
          </a:prstGeom>
          <a:solidFill>
            <a:srgbClr val="00B050"/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805264"/>
            <a:ext cx="8496944" cy="7920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ЦЕЛЬ:</a:t>
            </a:r>
            <a:r>
              <a:rPr lang="ru-RU" sz="1600" dirty="0" smtClean="0"/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познакомить детей с новым материалом - шерстяные нитки и способом работы с ним.</a:t>
            </a:r>
          </a:p>
          <a:p>
            <a:pPr lvl="0">
              <a:lnSpc>
                <a:spcPct val="150000"/>
              </a:lnSpc>
            </a:pPr>
            <a:endParaRPr lang="ru-RU" sz="1600" b="1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l"/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DFD9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8640960" cy="79208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КРУЖОК ПО ХУДОЖЕСТВЕННОМУ ТРУДУ «УМЕЛЫЕ РУЧКИ»</a:t>
            </a:r>
            <a:endParaRPr lang="ru-RU" sz="2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1124744"/>
            <a:ext cx="8640960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2000" b="1" u="sng" dirty="0" smtClean="0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200" b="1" u="sng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FDFD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ПОДЕЛКА ИЗ НИТОК</a:t>
            </a:r>
          </a:p>
          <a:p>
            <a:pPr algn="ctr">
              <a:lnSpc>
                <a:spcPct val="150000"/>
              </a:lnSpc>
            </a:pPr>
            <a:r>
              <a:rPr lang="ru-RU" sz="2200" b="1" u="sng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FDFD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«ПАРИХМАХЕР»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(ДЛЯ ДЕТЕЙ 5-6 ЛЕТ) </a:t>
            </a:r>
            <a:endParaRPr lang="ru-RU" sz="2000" dirty="0" smtClean="0"/>
          </a:p>
          <a:p>
            <a:pPr algn="ctr">
              <a:lnSpc>
                <a:spcPct val="150000"/>
              </a:lnSpc>
            </a:pP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Мвидео\Desktop\Новая папка (4)\DSCN3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3827918" cy="287093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95736" y="3284984"/>
            <a:ext cx="4464496" cy="338437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60648"/>
            <a:ext cx="8568952" cy="648072"/>
          </a:xfrm>
          <a:prstGeom prst="roundRect">
            <a:avLst/>
          </a:prstGeom>
          <a:solidFill>
            <a:srgbClr val="00B050"/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ОБОРУДОВАНИЕ: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0" y="1772816"/>
            <a:ext cx="42484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ЦВЕТНЫЕ КАРАНДАШИ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772816"/>
            <a:ext cx="424847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ШЕРСТЯНЫЕ НИТКИ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2492896"/>
            <a:ext cx="25202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НОЖНИЦЫ</a:t>
            </a: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1520" y="2492896"/>
            <a:ext cx="25202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КЛЕЙ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1052736"/>
            <a:ext cx="8568952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ШАБЛОН С НАРИСОВАННЫМ ИЛИ НАПЕЧАТАНЫМ ИЗОБРАЖЕНИЕМ ЛИЦА 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75856" y="2492896"/>
            <a:ext cx="252028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КИСТЬ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2" name="Picture 2" descr="C:\Users\Мвидео\Desktop\Новая папка (4)\DSCN36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429000"/>
            <a:ext cx="4091947" cy="306896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43808" y="3212976"/>
            <a:ext cx="2880320" cy="338437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3356992"/>
            <a:ext cx="2448272" cy="309634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648072"/>
          </a:xfrm>
          <a:prstGeom prst="roundRect">
            <a:avLst/>
          </a:prstGeom>
          <a:solidFill>
            <a:srgbClr val="00B050"/>
          </a:solidFill>
          <a:ln>
            <a:solidFill>
              <a:srgbClr val="FFFE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ЭТАПЫ ВЫПОЛНЕНИЯ: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124744"/>
            <a:ext cx="8640960" cy="11521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!!! Перед тем, как приступить к работе необходимо продумать прическу для персонажа</a:t>
            </a:r>
          </a:p>
          <a:p>
            <a:pPr marL="342900" indent="-342900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(короткие волосы или длинные, кучерявые или прямые, распушенные волосы или</a:t>
            </a:r>
          </a:p>
          <a:p>
            <a:pPr marL="342900" indent="-342900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собранные в хвост и т.д.), продумать цвет волос. </a:t>
            </a:r>
          </a:p>
          <a:p>
            <a:pPr marL="342900" indent="-342900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</a:rPr>
              <a:t>Как только вы определились можно приступать к работе.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2348880"/>
            <a:ext cx="504056" cy="7200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7584" y="2348880"/>
            <a:ext cx="8064896" cy="7200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шаблон с изображением лица (1 вариант дедушка). </a:t>
            </a:r>
          </a:p>
        </p:txBody>
      </p:sp>
      <p:pic>
        <p:nvPicPr>
          <p:cNvPr id="14" name="Рисунок 13" descr="https://i.pinimg.com/564x/8e/20/5a/8e205ab6849e55e2c02acc9a968086bf.jpg"/>
          <p:cNvPicPr/>
          <p:nvPr/>
        </p:nvPicPr>
        <p:blipFill>
          <a:blip r:embed="rId2" cstate="print"/>
          <a:srcRect l="11161" t="50542" r="11893"/>
          <a:stretch>
            <a:fillRect/>
          </a:stretch>
        </p:blipFill>
        <p:spPr bwMode="auto">
          <a:xfrm>
            <a:off x="3203848" y="4077072"/>
            <a:ext cx="2232248" cy="22277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992888" cy="9361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Для прически используем пряжу коричневого цвета мелко нарезанную с помощью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ножниц, как показано на картинке. Заготовка для волос готова.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88640"/>
            <a:ext cx="504056" cy="9361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7624" y="1268760"/>
            <a:ext cx="6984776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2" descr="C:\Users\Мвидео\Desktop\Новая папка (4)\DSCN3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696744" cy="502312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788024" y="3429000"/>
            <a:ext cx="4104456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992888" cy="79208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Берем шаблон с изображением лица промазываем клеем ту часть, где будут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располагаться волосы.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88640"/>
            <a:ext cx="504056" cy="79208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2060848"/>
            <a:ext cx="4104456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122" name="Picture 2" descr="C:\Users\Мвидео\Desktop\Новая папка (4)\DSCN36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5"/>
            <a:ext cx="3839993" cy="2880320"/>
          </a:xfrm>
          <a:prstGeom prst="round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899592" y="1052736"/>
            <a:ext cx="7992888" cy="79208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Засыпаем клеевую основу заготовкой волос, слегка прижимаем ее и одновременно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придаем прическе нужную форму, лишнее убираем-стряхиваем. 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Даем получившейся заготовке высохнуть.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052736"/>
            <a:ext cx="504056" cy="792088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Users\Мвидео\Desktop\Новая папка (4)\DSCN36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5"/>
            <a:ext cx="3888432" cy="291632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992888" cy="9361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После высыхания придаем работе цвет, раскрашиваем с помощью цветных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карандашей части лица и элементы одежды.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Портрет дедушки готов!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88640"/>
            <a:ext cx="504056" cy="9361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5.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7624" y="1268760"/>
            <a:ext cx="6984776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146" name="Picture 2" descr="C:\Users\Мвидео\Desktop\Новая папка (4)\DSCN36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638307" cy="4979293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771800" y="1052736"/>
            <a:ext cx="4176464" cy="5544616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87824" y="1196752"/>
            <a:ext cx="3744416" cy="52565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188640"/>
            <a:ext cx="504056" cy="7200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7584" y="188640"/>
            <a:ext cx="8064896" cy="72008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600" b="1" dirty="0" smtClean="0">
                <a:solidFill>
                  <a:srgbClr val="002060"/>
                </a:solidFill>
              </a:rPr>
              <a:t>Берем шаблон с изображением лица (2 вариант девочка). </a:t>
            </a:r>
          </a:p>
        </p:txBody>
      </p:sp>
      <p:pic>
        <p:nvPicPr>
          <p:cNvPr id="9" name="Рисунок 8" descr="https://i.pinimg.com/564x/74/ed/3d/74ed3db431fe779746bd900af5d9204a.jpg"/>
          <p:cNvPicPr/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t="18076"/>
          <a:stretch>
            <a:fillRect/>
          </a:stretch>
        </p:blipFill>
        <p:spPr bwMode="auto">
          <a:xfrm>
            <a:off x="3347864" y="1484784"/>
            <a:ext cx="3044552" cy="4752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992888" cy="9361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Для прически используем пряжу коричневого цвета нарезанную с помощью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ножниц двух размеров: короткие нити для челки, более длинные нити для основной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прически, как показано на картинке. Заготовка для волос готова.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88640"/>
            <a:ext cx="504056" cy="93610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7624" y="1268760"/>
            <a:ext cx="7056784" cy="532859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7170" name="Picture 2" descr="C:\Users\Мвидео\Desktop\Новая папка (4)\DSCN3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624736" cy="496855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716016" y="3429000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992888" cy="12961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Начинаем  формировать прическу с челки, с коротких нитей.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Берем шаблон с изображением лица промазываем клеем ту часть, где будет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располагаться челка. Выкладываем нити одна за другой,  слегка прижимаем их (не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обязательно,  чтобы все нити были плотно приклеены к основе, где-то они могут быть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только закреплены за край, это придаст прическе объем).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88640"/>
            <a:ext cx="504056" cy="1296144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3.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1520" y="2780928"/>
            <a:ext cx="4176464" cy="3168352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592" y="1556792"/>
            <a:ext cx="7992888" cy="10801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Приклеиваем более длинные волосы.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 Наносим клеевую основы и выкладываем на ней нужную прическу, слегка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прижимаем нити к основе, лишнее убираем-стряхиваем. </a:t>
            </a:r>
          </a:p>
          <a:p>
            <a:pPr marL="342900" lvl="0" indent="-342900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Даем получившейся заготовке высохнуть.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1556792"/>
            <a:ext cx="504056" cy="1080120"/>
          </a:xfrm>
          <a:prstGeom prst="roundRect">
            <a:avLst/>
          </a:prstGeom>
          <a:solidFill>
            <a:srgbClr val="FFFE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4.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Мвидео\Desktop\Новая папка (4)\DSCN3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3839992" cy="2880320"/>
          </a:xfrm>
          <a:prstGeom prst="roundRect">
            <a:avLst/>
          </a:prstGeom>
          <a:noFill/>
        </p:spPr>
      </p:pic>
      <p:pic>
        <p:nvPicPr>
          <p:cNvPr id="8195" name="Picture 3" descr="C:\Users\Мвидео\Desktop\Новая папка (4)\DSCN36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816424" cy="286231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4848</TotalTime>
  <Words>450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- КЛАСС МОНОТИПИЯ</dc:title>
  <dc:creator>Мвидео</dc:creator>
  <cp:lastModifiedBy>Мвидео</cp:lastModifiedBy>
  <cp:revision>536</cp:revision>
  <dcterms:created xsi:type="dcterms:W3CDTF">2015-02-17T16:12:33Z</dcterms:created>
  <dcterms:modified xsi:type="dcterms:W3CDTF">2021-09-12T06:55:39Z</dcterms:modified>
</cp:coreProperties>
</file>