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73" r:id="rId11"/>
    <p:sldId id="264" r:id="rId12"/>
    <p:sldId id="265" r:id="rId13"/>
    <p:sldId id="272" r:id="rId14"/>
    <p:sldId id="266" r:id="rId15"/>
    <p:sldId id="267" r:id="rId16"/>
    <p:sldId id="268" r:id="rId17"/>
    <p:sldId id="269" r:id="rId18"/>
    <p:sldId id="274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58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3190-56AE-416D-8C0A-6E423F8253A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1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30.07.2021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1428728" y="428604"/>
            <a:ext cx="7286644" cy="11430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«Березка»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р.п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Новые  Бурасы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Новобурасского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Саратовской области » </a:t>
            </a: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2571744"/>
            <a:ext cx="7643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Экологическое воспитание детей младшей группы «Солнышко»</a:t>
            </a:r>
            <a:endParaRPr lang="ru-RU" sz="3600" b="1" i="1" dirty="0">
              <a:ln w="10541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00562" y="5000636"/>
            <a:ext cx="3714776" cy="114300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Обухова О.В.</a:t>
            </a:r>
          </a:p>
          <a:p>
            <a:pPr marL="342900" algn="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6093296"/>
            <a:ext cx="137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2020-2021 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8864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ергепй\Desktop\фото с телефона 03.2021\20201203_113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0" b="15337"/>
          <a:stretch/>
        </p:blipFill>
        <p:spPr bwMode="auto">
          <a:xfrm>
            <a:off x="1115616" y="1304610"/>
            <a:ext cx="3168352" cy="298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ергепй\Desktop\фото с телефона 03.2021\20210203_1558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1" b="5613"/>
          <a:stretch/>
        </p:blipFill>
        <p:spPr bwMode="auto">
          <a:xfrm>
            <a:off x="4599088" y="673077"/>
            <a:ext cx="3662544" cy="349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ергепй\Desktop\фото с телефона 03.2021\20210310_0955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26385"/>
          <a:stretch/>
        </p:blipFill>
        <p:spPr bwMode="auto">
          <a:xfrm>
            <a:off x="547548" y="4421079"/>
            <a:ext cx="4032794" cy="18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Сергепй\Desktop\фото с телефона 03.2021\20210311_1614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835" y="4259863"/>
            <a:ext cx="2809050" cy="21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3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5918" y="428604"/>
            <a:ext cx="6858048" cy="7254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Опыты и эксперименты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170" name="Picture 2" descr="C:\Users\Сергепй\Desktop\экология\20210311_153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53229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Сергепй\Desktop\фото оксаны\20210315_173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84432"/>
            <a:ext cx="3349026" cy="25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пй\Desktop\фото оксаны\20210315_174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9140"/>
            <a:ext cx="3383540" cy="253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ергепй\Desktop\фотки\20210323_1541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782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5918" y="428604"/>
            <a:ext cx="6858048" cy="64294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Наблюдение за природой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 descr="C:\Users\Сергепй\Desktop\экология\20210302_103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53336"/>
            <a:ext cx="3888432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пй\Desktop\фото с телефона 03.2021\20210309_0856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5"/>
          <a:stretch/>
        </p:blipFill>
        <p:spPr bwMode="auto">
          <a:xfrm>
            <a:off x="4788024" y="908720"/>
            <a:ext cx="3653733" cy="24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Сергепй\Desktop\IMG-93c1e8d3574cf26d52799ece47ac7ff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641889" cy="273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пй\Desktop\20201015_1043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 t="38121" r="12119" b="9004"/>
          <a:stretch/>
        </p:blipFill>
        <p:spPr bwMode="auto">
          <a:xfrm>
            <a:off x="809976" y="1211058"/>
            <a:ext cx="349160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6287" y="545179"/>
            <a:ext cx="161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ПРОГУЛКИ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Сергепй\Desktop\экология\20210309_1056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0" y="1349769"/>
            <a:ext cx="4088020" cy="30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ергепй\Desktop\экология\20201015_102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8"/>
          <a:stretch/>
        </p:blipFill>
        <p:spPr bwMode="auto">
          <a:xfrm>
            <a:off x="4572000" y="1343111"/>
            <a:ext cx="4248472" cy="30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ергепй\Desktop\с телефона 102020\20201015_104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4" b="6422"/>
          <a:stretch/>
        </p:blipFill>
        <p:spPr bwMode="auto">
          <a:xfrm>
            <a:off x="483980" y="4420969"/>
            <a:ext cx="3672408" cy="1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пй\Desktop\20210309_1102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31650" r="2375" b="29554"/>
          <a:stretch/>
        </p:blipFill>
        <p:spPr bwMode="auto">
          <a:xfrm>
            <a:off x="4156388" y="4415784"/>
            <a:ext cx="4636509" cy="200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47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357166"/>
            <a:ext cx="6786610" cy="7254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Посильный труд.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 descr="C:\Users\Сергепй\Desktop\20210302_104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03" y="980728"/>
            <a:ext cx="4115699" cy="308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Сергепй\Desktop\фото с телефона 03.2021\20210302_1039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3" y="3140968"/>
            <a:ext cx="4099530" cy="30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28794" y="500042"/>
            <a:ext cx="6786610" cy="108266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Непосредственно образовательная деятельность (занятия)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Сергепй\Desktop\экология\20201019_093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пй\Desktop\экология\IMG-b58597b8cb0b49f3125abc00f243bf6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1018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пй\Desktop\фото с телефона 03.2021\20210309_160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71" y="3609270"/>
            <a:ext cx="3528666" cy="26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ергепй\Desktop\фото оксаны\IMG-f831a2bf08645d0b3cc0da2041259716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37" y="3609270"/>
            <a:ext cx="3576723" cy="268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357166"/>
            <a:ext cx="6829444" cy="58259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Праздники,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досуги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 descr="C:\Users\Сергепй\Desktop\экология\IMG-69e6290fd86219eaa5482b4973082cb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97" y="3578333"/>
            <a:ext cx="3749349" cy="28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пй\Desktop\экология\IMG-80cd7522422c0fbd96f4d10f114b23bd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1"/>
          <a:stretch/>
        </p:blipFill>
        <p:spPr bwMode="auto">
          <a:xfrm>
            <a:off x="4716016" y="1212864"/>
            <a:ext cx="3815425" cy="236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Сергепй\Desktop\экология\20201008_0935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50" y="1234469"/>
            <a:ext cx="3125152" cy="234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Сергепй\Desktop\фото с телефона 03.2021\20210310_101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67" y="3578333"/>
            <a:ext cx="3826047" cy="28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357166"/>
            <a:ext cx="6786610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Методическое сопровождение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6146" name="Picture 2" descr="C:\Users\Сергепй\Desktop\фото оксаны\20210315_175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r="10006" b="4411"/>
          <a:stretch/>
        </p:blipFill>
        <p:spPr bwMode="auto">
          <a:xfrm>
            <a:off x="1619672" y="895812"/>
            <a:ext cx="3312368" cy="28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Сергепй\Desktop\фото оксаны\20210316_1325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95812"/>
            <a:ext cx="2339757" cy="31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ергепй\Desktop\фото оксаны\20210316_132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27801"/>
            <a:ext cx="3168352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Сергепй\Desktop\фото оксаны\20210316_132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306" y="3827801"/>
            <a:ext cx="3187030" cy="23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47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помощь родителям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C:\Users\Сергепй\Desktop\фото оксаны\20210315_144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83"/>
            <a:ext cx="3528392" cy="26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ергепй\Desktop\фото оксаны\20210315_144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99" y="2912843"/>
            <a:ext cx="4634701" cy="347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ергепй\Desktop\фото оксаны\20210315_1747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9" b="15571"/>
          <a:stretch/>
        </p:blipFill>
        <p:spPr bwMode="auto">
          <a:xfrm>
            <a:off x="1161435" y="1248413"/>
            <a:ext cx="1944216" cy="268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ергепй\Desktop\фото оксаны\20210315_174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35" y="3937478"/>
            <a:ext cx="1919518" cy="255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7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2071678"/>
            <a:ext cx="628654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i="1" dirty="0" smtClean="0">
                <a:ln w="10541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ru-RU" sz="6600" b="1" i="1" dirty="0">
              <a:ln w="10541" cmpd="sng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80602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Актуальность темы:  </a:t>
            </a:r>
            <a:endParaRPr lang="ru-RU" sz="2400" b="1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«Всё хорошее в людях – из детства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истоки добра пробудить?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Прикоснуться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природе всем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сердцем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Удивиться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узнать, полюбить!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хочу, чтоб земля расцветала,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росли, как цветы, малыши,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них экология стала,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наукой, а частью души!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Актуальность введения экологического воспитания именно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(с 3 до 6 лет) заключается в том, что в этот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период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жизни, дети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любознательные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добрые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отзывчивые. Так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у них еще не сформирована модель поведения и отношения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природе, и зная цели и задачи экологического воспитания, можно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выработать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 них правильное отношение ко всей природе.</a:t>
            </a:r>
          </a:p>
        </p:txBody>
      </p:sp>
    </p:spTree>
    <p:extLst>
      <p:ext uri="{BB962C8B-B14F-4D97-AF65-F5344CB8AC3E}">
        <p14:creationId xmlns:p14="http://schemas.microsoft.com/office/powerpoint/2010/main" val="286005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440695" y="18981"/>
            <a:ext cx="3786214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Цель: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620688"/>
            <a:ext cx="750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научить детей видеть и понимать красоту родной природы, бережно относиться ко всему живому и использовать полученные знания в повседневной жизни.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ергепй\Desktop\360f9983cf3444f928325aa8d010446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41984"/>
            <a:ext cx="5760640" cy="432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6050" y="642918"/>
            <a:ext cx="371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857364"/>
            <a:ext cx="82153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знакомить детей  с растительным  и животным миром 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развивать умение  наблюдать, анализировать, сравнивать;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учить различать деревья, называть  1- 2 дерева,1-2 травянистых  растения ,1 вид ягоды, 1 вид грибов,1 вид  птиц;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учить  различать  и называть  домашних животных  и их  детенышей 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знакомить с сезонными изменениями, поведения животных и птиц;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воспитывать  любовь  к родному краю, умение правильно вести себя в природе;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428604"/>
            <a:ext cx="6786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взаимодействия с семьей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3"/>
          <p:cNvSpPr txBox="1">
            <a:spLocks/>
          </p:cNvSpPr>
          <p:nvPr/>
        </p:nvSpPr>
        <p:spPr>
          <a:xfrm>
            <a:off x="571472" y="2285992"/>
            <a:ext cx="3786214" cy="321471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беседы;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просьбы о помощи в оформлении и обогащении предметно-развивающей среды группы;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задания;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папки-передвижки.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7" descr="C:\Users\Наташа\Desktop\34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4450" y="1214422"/>
            <a:ext cx="3449516" cy="487887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451890"/>
            <a:ext cx="685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работы с детьми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85804" y="2852936"/>
            <a:ext cx="8229600" cy="3000396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наблюдения за живыми и неживыми объектами;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опытно-экспериментальная деятельность;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подвижные и дидактические игры;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непосредственно образовательная деятельность;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использование иллюстративно-наглядного материала;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чтение детской природоведческой и художественной литературы;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посильный труд.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ru-RU" sz="240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571604" y="357166"/>
            <a:ext cx="57367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Развивающая предметно-пространственная среда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C:\Users\Сергепй\Desktop\фото оксаны\20210315_1336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7"/>
          <a:stretch/>
        </p:blipFill>
        <p:spPr bwMode="auto">
          <a:xfrm>
            <a:off x="6516216" y="382068"/>
            <a:ext cx="2320243" cy="338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пй\Desktop\фото оксаны\20210315_174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96" y="3645024"/>
            <a:ext cx="483252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гепй\Desktop\фото оксаны\20210315_174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57" b="13675"/>
          <a:stretch/>
        </p:blipFill>
        <p:spPr bwMode="auto">
          <a:xfrm>
            <a:off x="412289" y="1531234"/>
            <a:ext cx="2446305" cy="318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85918" y="500042"/>
            <a:ext cx="6872278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Изобразительная деятельность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C:\Users\Сергепй\Desktop\экология\20201119_095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5918" y="976042"/>
            <a:ext cx="374441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гепй\Desktop\экология\20210312_091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2100" y="1371344"/>
            <a:ext cx="3168350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гепй\Desktop\фото с телефона 03.2021\20201209_161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019" y="4197354"/>
            <a:ext cx="2670444" cy="20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ергепй\Desktop\фото с телефона 03.2021\20201207_1614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6" b="8842"/>
          <a:stretch/>
        </p:blipFill>
        <p:spPr bwMode="auto">
          <a:xfrm>
            <a:off x="1115616" y="3789042"/>
            <a:ext cx="4032448" cy="2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57356" y="428604"/>
            <a:ext cx="6800840" cy="79690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Подвижные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игры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C:\Users\Сергепй\Desktop\экология\20200824_11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2706955" cy="20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Сергепй\Desktop\экология\20201008_091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38" y="1027686"/>
            <a:ext cx="3622958" cy="483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ергепй\Desktop\экология\20210311_163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456304" cy="259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238</Words>
  <Application>Microsoft Office PowerPoint</Application>
  <PresentationFormat>Экран (4:3)</PresentationFormat>
  <Paragraphs>57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Сергепй</cp:lastModifiedBy>
  <cp:revision>35</cp:revision>
  <dcterms:created xsi:type="dcterms:W3CDTF">2013-01-06T18:32:13Z</dcterms:created>
  <dcterms:modified xsi:type="dcterms:W3CDTF">2021-07-30T16:03:06Z</dcterms:modified>
</cp:coreProperties>
</file>