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80" r:id="rId3"/>
    <p:sldId id="325" r:id="rId4"/>
    <p:sldId id="256" r:id="rId5"/>
    <p:sldId id="266" r:id="rId6"/>
    <p:sldId id="328" r:id="rId7"/>
    <p:sldId id="324" r:id="rId8"/>
    <p:sldId id="317" r:id="rId9"/>
    <p:sldId id="267" r:id="rId10"/>
    <p:sldId id="326" r:id="rId11"/>
    <p:sldId id="323" r:id="rId12"/>
    <p:sldId id="327" r:id="rId13"/>
    <p:sldId id="272" r:id="rId14"/>
    <p:sldId id="329" r:id="rId15"/>
    <p:sldId id="330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B83E97-B65C-4C3C-8B4B-7B0E139D5084}">
          <p14:sldIdLst>
            <p14:sldId id="265"/>
            <p14:sldId id="280"/>
            <p14:sldId id="325"/>
            <p14:sldId id="256"/>
            <p14:sldId id="266"/>
            <p14:sldId id="328"/>
            <p14:sldId id="324"/>
          </p14:sldIdLst>
        </p14:section>
        <p14:section name="Раздел без заголовка" id="{41E6D527-ACEF-4C87-A027-C6B383AA1D2A}">
          <p14:sldIdLst>
            <p14:sldId id="317"/>
            <p14:sldId id="267"/>
            <p14:sldId id="326"/>
            <p14:sldId id="323"/>
            <p14:sldId id="327"/>
            <p14:sldId id="272"/>
            <p14:sldId id="329"/>
            <p14:sldId id="33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68" d="100"/>
          <a:sy n="68" d="100"/>
        </p:scale>
        <p:origin x="5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07D4E-B82B-4502-AC06-EC613EFA5708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364A3-615F-495A-8A1B-55479FE8C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9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931224" cy="2448272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апреля.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val="32190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9948E44-1AF5-42CF-9392-ACB2DDE9F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09553"/>
              </p:ext>
            </p:extLst>
          </p:nvPr>
        </p:nvGraphicFramePr>
        <p:xfrm>
          <a:off x="611560" y="1196752"/>
          <a:ext cx="7632849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412764262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1834418828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959309330"/>
                    </a:ext>
                  </a:extLst>
                </a:gridCol>
              </a:tblGrid>
              <a:tr h="871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8643"/>
                  </a:ext>
                </a:extLst>
              </a:tr>
              <a:tr h="92836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764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0BBED2-74CB-4821-9069-FC62ADD73328}"/>
              </a:ext>
            </a:extLst>
          </p:cNvPr>
          <p:cNvSpPr txBox="1"/>
          <p:nvPr/>
        </p:nvSpPr>
        <p:spPr>
          <a:xfrm>
            <a:off x="5975522" y="1196752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11A02-C89F-4D85-A433-A11AAA85E0E2}"/>
              </a:ext>
            </a:extLst>
          </p:cNvPr>
          <p:cNvSpPr txBox="1"/>
          <p:nvPr/>
        </p:nvSpPr>
        <p:spPr>
          <a:xfrm>
            <a:off x="3889652" y="119675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DD45F-79B7-4604-9FB9-25D6B1608208}"/>
              </a:ext>
            </a:extLst>
          </p:cNvPr>
          <p:cNvSpPr txBox="1"/>
          <p:nvPr/>
        </p:nvSpPr>
        <p:spPr>
          <a:xfrm>
            <a:off x="876929" y="1196752"/>
            <a:ext cx="2108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C12E2-D278-462A-A205-768E84840C64}"/>
              </a:ext>
            </a:extLst>
          </p:cNvPr>
          <p:cNvSpPr txBox="1"/>
          <p:nvPr/>
        </p:nvSpPr>
        <p:spPr>
          <a:xfrm>
            <a:off x="1357958" y="2231304"/>
            <a:ext cx="132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руб.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DB30-653B-40CD-8BEE-16D0FEB4837F}"/>
              </a:ext>
            </a:extLst>
          </p:cNvPr>
          <p:cNvSpPr txBox="1"/>
          <p:nvPr/>
        </p:nvSpPr>
        <p:spPr>
          <a:xfrm>
            <a:off x="3953850" y="2262152"/>
            <a:ext cx="123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руб.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327C5-731B-4741-8636-4B6EFF752B54}"/>
              </a:ext>
            </a:extLst>
          </p:cNvPr>
          <p:cNvSpPr txBox="1"/>
          <p:nvPr/>
        </p:nvSpPr>
        <p:spPr>
          <a:xfrm>
            <a:off x="6700079" y="223130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р.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A362E-9D37-4471-A29B-F2060A140BD7}"/>
              </a:ext>
            </a:extLst>
          </p:cNvPr>
          <p:cNvSpPr txBox="1"/>
          <p:nvPr/>
        </p:nvSpPr>
        <p:spPr>
          <a:xfrm>
            <a:off x="5131209" y="407698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С : 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E07B6-5C53-4151-BB19-C8E1468A7809}"/>
              </a:ext>
            </a:extLst>
          </p:cNvPr>
          <p:cNvSpPr txBox="1"/>
          <p:nvPr/>
        </p:nvSpPr>
        <p:spPr>
          <a:xfrm>
            <a:off x="1596647" y="1442973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CA1C7-48D4-454B-A250-5F0B9BB214C7}"/>
              </a:ext>
            </a:extLst>
          </p:cNvPr>
          <p:cNvSpPr txBox="1"/>
          <p:nvPr/>
        </p:nvSpPr>
        <p:spPr>
          <a:xfrm>
            <a:off x="4190843" y="13755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B0B479-C642-462E-A972-25D36238AB5B}"/>
              </a:ext>
            </a:extLst>
          </p:cNvPr>
          <p:cNvSpPr txBox="1"/>
          <p:nvPr/>
        </p:nvSpPr>
        <p:spPr>
          <a:xfrm>
            <a:off x="6779298" y="141512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ECA4F0C-9816-40C0-A3B7-11A3EE1A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3" y="3447785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 = 3 (руб.)- цена 1 ручки.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CA08E-43AF-4287-8C9D-A3BBBA8A38AD}"/>
              </a:ext>
            </a:extLst>
          </p:cNvPr>
          <p:cNvSpPr txBox="1"/>
          <p:nvPr/>
        </p:nvSpPr>
        <p:spPr>
          <a:xfrm>
            <a:off x="1756246" y="372879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а 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DB24B7-EB25-46EC-BAFA-FBF6F840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2" y="4016892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 рубля.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E6028-1B46-45E0-8542-7307B7287429}"/>
              </a:ext>
            </a:extLst>
          </p:cNvPr>
          <p:cNvSpPr txBox="1"/>
          <p:nvPr/>
        </p:nvSpPr>
        <p:spPr>
          <a:xfrm>
            <a:off x="2379234" y="5482491"/>
            <a:ext cx="263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EC048F-CF0C-49DB-8E97-A52F504175A6}"/>
              </a:ext>
            </a:extLst>
          </p:cNvPr>
          <p:cNvSpPr txBox="1"/>
          <p:nvPr/>
        </p:nvSpPr>
        <p:spPr>
          <a:xfrm>
            <a:off x="2889295" y="4774605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6A47F0E2-20C6-4083-BBE1-D47645BDA61F}"/>
              </a:ext>
            </a:extLst>
          </p:cNvPr>
          <p:cNvCxnSpPr>
            <a:cxnSpLocks/>
          </p:cNvCxnSpPr>
          <p:nvPr/>
        </p:nvCxnSpPr>
        <p:spPr>
          <a:xfrm>
            <a:off x="3990499" y="793660"/>
            <a:ext cx="940667" cy="108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4AF5B3-326B-4746-96FD-C6C4FDDB2807}"/>
              </a:ext>
            </a:extLst>
          </p:cNvPr>
          <p:cNvSpPr txBox="1"/>
          <p:nvPr/>
        </p:nvSpPr>
        <p:spPr>
          <a:xfrm>
            <a:off x="469177" y="3023622"/>
            <a:ext cx="315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диктует …</a:t>
            </a:r>
          </a:p>
        </p:txBody>
      </p:sp>
      <p:sp>
        <p:nvSpPr>
          <p:cNvPr id="22" name="Заголовок 7">
            <a:extLst>
              <a:ext uri="{FF2B5EF4-FFF2-40B4-BE49-F238E27FC236}">
                <a16:creationId xmlns:a16="http://schemas.microsoft.com/office/drawing/2014/main" id="{106A96A7-AED4-4676-BADB-3E5758F40BE5}"/>
              </a:ext>
            </a:extLst>
          </p:cNvPr>
          <p:cNvSpPr txBox="1">
            <a:spLocks/>
          </p:cNvSpPr>
          <p:nvPr/>
        </p:nvSpPr>
        <p:spPr>
          <a:xfrm>
            <a:off x="3202201" y="-36552"/>
            <a:ext cx="20700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FD6EE2-AF53-4767-90B4-27A4B8A50B22}"/>
              </a:ext>
            </a:extLst>
          </p:cNvPr>
          <p:cNvSpPr txBox="1"/>
          <p:nvPr/>
        </p:nvSpPr>
        <p:spPr>
          <a:xfrm>
            <a:off x="1974701" y="5048677"/>
            <a:ext cx="310264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записываем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№3.</a:t>
            </a:r>
          </a:p>
        </p:txBody>
      </p:sp>
    </p:spTree>
    <p:extLst>
      <p:ext uri="{BB962C8B-B14F-4D97-AF65-F5344CB8AC3E}">
        <p14:creationId xmlns:p14="http://schemas.microsoft.com/office/powerpoint/2010/main" val="5508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3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8">
            <a:extLst>
              <a:ext uri="{FF2B5EF4-FFF2-40B4-BE49-F238E27FC236}">
                <a16:creationId xmlns:a16="http://schemas.microsoft.com/office/drawing/2014/main" id="{104B1CF4-4F55-4890-9AE8-EE6EF72C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39" y="1067196"/>
            <a:ext cx="1411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</a:p>
        </p:txBody>
      </p:sp>
      <p:sp>
        <p:nvSpPr>
          <p:cNvPr id="9221" name="Text Box 9">
            <a:extLst>
              <a:ext uri="{FF2B5EF4-FFF2-40B4-BE49-F238E27FC236}">
                <a16:creationId xmlns:a16="http://schemas.microsoft.com/office/drawing/2014/main" id="{CD6BFD71-2D73-4ED6-BBDF-DE627509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010" y="1528862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</a:p>
        </p:txBody>
      </p:sp>
      <p:sp>
        <p:nvSpPr>
          <p:cNvPr id="9222" name="Text Box 10">
            <a:extLst>
              <a:ext uri="{FF2B5EF4-FFF2-40B4-BE49-F238E27FC236}">
                <a16:creationId xmlns:a16="http://schemas.microsoft.com/office/drawing/2014/main" id="{0F872978-C136-4CA8-AB93-D6BB4E32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385" y="1528861"/>
            <a:ext cx="963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руб.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4381A20C-1170-4317-880A-AAF47C447A7C}"/>
              </a:ext>
            </a:extLst>
          </p:cNvPr>
          <p:cNvSpPr/>
          <p:nvPr/>
        </p:nvSpPr>
        <p:spPr>
          <a:xfrm rot="5400000">
            <a:off x="5891850" y="1904516"/>
            <a:ext cx="339986" cy="3262591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B2F64-3501-41EE-9046-E7C3D6DAFB3C}"/>
              </a:ext>
            </a:extLst>
          </p:cNvPr>
          <p:cNvSpPr txBox="1"/>
          <p:nvPr/>
        </p:nvSpPr>
        <p:spPr>
          <a:xfrm>
            <a:off x="5212572" y="3697526"/>
            <a:ext cx="1698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руб.</a:t>
            </a:r>
          </a:p>
        </p:txBody>
      </p:sp>
      <p:pic>
        <p:nvPicPr>
          <p:cNvPr id="3076" name="Picture 4" descr="Измерительная линейка PNG">
            <a:extLst>
              <a:ext uri="{FF2B5EF4-FFF2-40B4-BE49-F238E27FC236}">
                <a16:creationId xmlns:a16="http://schemas.microsoft.com/office/drawing/2014/main" id="{7EBACE3F-D924-4EC4-A03A-4543C8CB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557">
            <a:off x="4781883" y="624291"/>
            <a:ext cx="2559922" cy="25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33095BC8-18D1-4D39-8130-4D017930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3" y="750319"/>
            <a:ext cx="2691663" cy="20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Измерительная линейка PNG">
            <a:extLst>
              <a:ext uri="{FF2B5EF4-FFF2-40B4-BE49-F238E27FC236}">
                <a16:creationId xmlns:a16="http://schemas.microsoft.com/office/drawing/2014/main" id="{5A7CD789-91BB-4B27-89F0-9F72D957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853">
            <a:off x="5005070" y="856566"/>
            <a:ext cx="2559922" cy="25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7">
            <a:extLst>
              <a:ext uri="{FF2B5EF4-FFF2-40B4-BE49-F238E27FC236}">
                <a16:creationId xmlns:a16="http://schemas.microsoft.com/office/drawing/2014/main" id="{B9685B09-B9FB-4AF2-AB74-C3CCC5D86A86}"/>
              </a:ext>
            </a:extLst>
          </p:cNvPr>
          <p:cNvSpPr txBox="1">
            <a:spLocks/>
          </p:cNvSpPr>
          <p:nvPr/>
        </p:nvSpPr>
        <p:spPr>
          <a:xfrm>
            <a:off x="3010060" y="60491"/>
            <a:ext cx="20700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6EF5F-C113-4F34-B35C-152174138417}"/>
              </a:ext>
            </a:extLst>
          </p:cNvPr>
          <p:cNvSpPr txBox="1"/>
          <p:nvPr/>
        </p:nvSpPr>
        <p:spPr>
          <a:xfrm>
            <a:off x="929441" y="4897528"/>
            <a:ext cx="397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задачу по рисунку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6D44D0-3F7E-4323-B9B1-E5220025266F}"/>
              </a:ext>
            </a:extLst>
          </p:cNvPr>
          <p:cNvSpPr txBox="1"/>
          <p:nvPr/>
        </p:nvSpPr>
        <p:spPr>
          <a:xfrm>
            <a:off x="28589" y="4867473"/>
            <a:ext cx="659347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начертите таблицу, запишите решение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ACC66-F4AE-4DC1-A596-62A4996C6ADB}"/>
              </a:ext>
            </a:extLst>
          </p:cNvPr>
          <p:cNvSpPr txBox="1"/>
          <p:nvPr/>
        </p:nvSpPr>
        <p:spPr>
          <a:xfrm>
            <a:off x="30532" y="4949744"/>
            <a:ext cx="666960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9948E44-1AF5-42CF-9392-ACB2DDE9F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57016"/>
              </p:ext>
            </p:extLst>
          </p:nvPr>
        </p:nvGraphicFramePr>
        <p:xfrm>
          <a:off x="611560" y="1196752"/>
          <a:ext cx="7632849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412764262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1834418828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959309330"/>
                    </a:ext>
                  </a:extLst>
                </a:gridCol>
              </a:tblGrid>
              <a:tr h="871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8643"/>
                  </a:ext>
                </a:extLst>
              </a:tr>
              <a:tr h="92836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764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0BBED2-74CB-4821-9069-FC62ADD73328}"/>
              </a:ext>
            </a:extLst>
          </p:cNvPr>
          <p:cNvSpPr txBox="1"/>
          <p:nvPr/>
        </p:nvSpPr>
        <p:spPr>
          <a:xfrm>
            <a:off x="5975522" y="1196752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11A02-C89F-4D85-A433-A11AAA85E0E2}"/>
              </a:ext>
            </a:extLst>
          </p:cNvPr>
          <p:cNvSpPr txBox="1"/>
          <p:nvPr/>
        </p:nvSpPr>
        <p:spPr>
          <a:xfrm>
            <a:off x="3889652" y="119675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DD45F-79B7-4604-9FB9-25D6B1608208}"/>
              </a:ext>
            </a:extLst>
          </p:cNvPr>
          <p:cNvSpPr txBox="1"/>
          <p:nvPr/>
        </p:nvSpPr>
        <p:spPr>
          <a:xfrm>
            <a:off x="876929" y="1196752"/>
            <a:ext cx="2108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C12E2-D278-462A-A205-768E84840C64}"/>
              </a:ext>
            </a:extLst>
          </p:cNvPr>
          <p:cNvSpPr txBox="1"/>
          <p:nvPr/>
        </p:nvSpPr>
        <p:spPr>
          <a:xfrm>
            <a:off x="1357958" y="2231304"/>
            <a:ext cx="132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руб.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DB30-653B-40CD-8BEE-16D0FEB4837F}"/>
              </a:ext>
            </a:extLst>
          </p:cNvPr>
          <p:cNvSpPr txBox="1"/>
          <p:nvPr/>
        </p:nvSpPr>
        <p:spPr>
          <a:xfrm>
            <a:off x="3953850" y="2262152"/>
            <a:ext cx="123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руб.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327C5-731B-4741-8636-4B6EFF752B54}"/>
              </a:ext>
            </a:extLst>
          </p:cNvPr>
          <p:cNvSpPr txBox="1"/>
          <p:nvPr/>
        </p:nvSpPr>
        <p:spPr>
          <a:xfrm>
            <a:off x="6700079" y="2231304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л.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A362E-9D37-4471-A29B-F2060A140BD7}"/>
              </a:ext>
            </a:extLst>
          </p:cNvPr>
          <p:cNvSpPr txBox="1"/>
          <p:nvPr/>
        </p:nvSpPr>
        <p:spPr>
          <a:xfrm>
            <a:off x="4625876" y="348417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С : 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E07B6-5C53-4151-BB19-C8E1468A7809}"/>
              </a:ext>
            </a:extLst>
          </p:cNvPr>
          <p:cNvSpPr txBox="1"/>
          <p:nvPr/>
        </p:nvSpPr>
        <p:spPr>
          <a:xfrm>
            <a:off x="1596647" y="1442973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CA1C7-48D4-454B-A250-5F0B9BB214C7}"/>
              </a:ext>
            </a:extLst>
          </p:cNvPr>
          <p:cNvSpPr txBox="1"/>
          <p:nvPr/>
        </p:nvSpPr>
        <p:spPr>
          <a:xfrm>
            <a:off x="4190843" y="13755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B0B479-C642-462E-A972-25D36238AB5B}"/>
              </a:ext>
            </a:extLst>
          </p:cNvPr>
          <p:cNvSpPr txBox="1"/>
          <p:nvPr/>
        </p:nvSpPr>
        <p:spPr>
          <a:xfrm>
            <a:off x="6779298" y="141512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ECA4F0C-9816-40C0-A3B7-11A3EE1A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1" y="3539132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3 = 8 (л.)- купили.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CA08E-43AF-4287-8C9D-A3BBBA8A38AD}"/>
              </a:ext>
            </a:extLst>
          </p:cNvPr>
          <p:cNvSpPr txBox="1"/>
          <p:nvPr/>
        </p:nvSpPr>
        <p:spPr>
          <a:xfrm>
            <a:off x="1756246" y="372879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а 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C1F95B4-1FA6-46F0-92C7-1F3168BD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1" y="4081312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8 линеек.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798A14-0C2F-4EE6-BBD6-006F594204BD}"/>
              </a:ext>
            </a:extLst>
          </p:cNvPr>
          <p:cNvSpPr txBox="1"/>
          <p:nvPr/>
        </p:nvSpPr>
        <p:spPr>
          <a:xfrm>
            <a:off x="2379234" y="5482491"/>
            <a:ext cx="263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5273DC-CA3B-4EA7-B0CD-E63278B4459D}"/>
              </a:ext>
            </a:extLst>
          </p:cNvPr>
          <p:cNvSpPr txBox="1"/>
          <p:nvPr/>
        </p:nvSpPr>
        <p:spPr>
          <a:xfrm>
            <a:off x="469510" y="3043118"/>
            <a:ext cx="315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диктует …</a:t>
            </a:r>
          </a:p>
        </p:txBody>
      </p:sp>
      <p:sp>
        <p:nvSpPr>
          <p:cNvPr id="21" name="Заголовок 7">
            <a:extLst>
              <a:ext uri="{FF2B5EF4-FFF2-40B4-BE49-F238E27FC236}">
                <a16:creationId xmlns:a16="http://schemas.microsoft.com/office/drawing/2014/main" id="{F1F08E88-1AE0-4C31-A0B3-5068B62462F3}"/>
              </a:ext>
            </a:extLst>
          </p:cNvPr>
          <p:cNvSpPr txBox="1">
            <a:spLocks/>
          </p:cNvSpPr>
          <p:nvPr/>
        </p:nvSpPr>
        <p:spPr>
          <a:xfrm>
            <a:off x="3392939" y="-21287"/>
            <a:ext cx="20700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№3.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87D3CD9-F05C-4853-9BDD-35079D19BF8A}"/>
              </a:ext>
            </a:extLst>
          </p:cNvPr>
          <p:cNvCxnSpPr>
            <a:cxnSpLocks/>
          </p:cNvCxnSpPr>
          <p:nvPr/>
        </p:nvCxnSpPr>
        <p:spPr>
          <a:xfrm>
            <a:off x="3720509" y="794676"/>
            <a:ext cx="940667" cy="108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21DF062D-2FC9-4EFA-9DF3-EF9CA1F1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65" y="332656"/>
            <a:ext cx="5540558" cy="758864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B9D1E-62D9-4278-AC91-D03B9AE8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36872"/>
            <a:ext cx="156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3CB7F-CE0F-4F43-8603-C22C53D53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471" y="1436871"/>
            <a:ext cx="3385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75EF5-5C64-4D96-BA6C-9AB89761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252" y="1436870"/>
            <a:ext cx="30108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A5066-911F-46B9-8198-9EF29C929D88}"/>
              </a:ext>
            </a:extLst>
          </p:cNvPr>
          <p:cNvSpPr txBox="1"/>
          <p:nvPr/>
        </p:nvSpPr>
        <p:spPr>
          <a:xfrm>
            <a:off x="2926251" y="2332004"/>
            <a:ext cx="2810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а </a:t>
            </a:r>
            <a:r>
              <a:rPr lang="en-US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n</a:t>
            </a: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D41E42E-38F7-44FA-8725-654B4E874104}"/>
              </a:ext>
            </a:extLst>
          </p:cNvPr>
          <p:cNvCxnSpPr>
            <a:cxnSpLocks/>
          </p:cNvCxnSpPr>
          <p:nvPr/>
        </p:nvCxnSpPr>
        <p:spPr>
          <a:xfrm flipH="1">
            <a:off x="2627784" y="3303246"/>
            <a:ext cx="658507" cy="912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7D39009-CD94-483B-AF0C-929C201038B4}"/>
              </a:ext>
            </a:extLst>
          </p:cNvPr>
          <p:cNvCxnSpPr>
            <a:cxnSpLocks/>
          </p:cNvCxnSpPr>
          <p:nvPr/>
        </p:nvCxnSpPr>
        <p:spPr>
          <a:xfrm>
            <a:off x="4716016" y="3314716"/>
            <a:ext cx="648072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900B57-47BC-4739-A9B5-9EE7914D8D0A}"/>
              </a:ext>
            </a:extLst>
          </p:cNvPr>
          <p:cNvSpPr txBox="1"/>
          <p:nvPr/>
        </p:nvSpPr>
        <p:spPr>
          <a:xfrm>
            <a:off x="4925529" y="4215255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С : 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DF8F4-AF93-4F75-B700-DC6175771030}"/>
              </a:ext>
            </a:extLst>
          </p:cNvPr>
          <p:cNvSpPr txBox="1"/>
          <p:nvPr/>
        </p:nvSpPr>
        <p:spPr>
          <a:xfrm>
            <a:off x="1023606" y="4182991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С : 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id="{E094A07C-355E-40B8-AE29-78FD010DEFF4}"/>
              </a:ext>
            </a:extLst>
          </p:cNvPr>
          <p:cNvSpPr txBox="1">
            <a:spLocks/>
          </p:cNvSpPr>
          <p:nvPr/>
        </p:nvSpPr>
        <p:spPr>
          <a:xfrm>
            <a:off x="2483768" y="116632"/>
            <a:ext cx="5038328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D08A6-F4FF-49FD-923B-90C70A2E37D3}"/>
              </a:ext>
            </a:extLst>
          </p:cNvPr>
          <p:cNvSpPr txBox="1"/>
          <p:nvPr/>
        </p:nvSpPr>
        <p:spPr>
          <a:xfrm>
            <a:off x="539552" y="1268760"/>
            <a:ext cx="74888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стоит 6 рублей. Сколько книг купила Ира, если у неё было 18 рублей?</a:t>
            </a:r>
          </a:p>
          <a:p>
            <a:pPr algn="l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Алина купила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альбома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заплатила за всю покупку 24 рубля. Сколько стоил один альбом?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6C968-1A74-4570-9EF0-78C47C2505FA}"/>
              </a:ext>
            </a:extLst>
          </p:cNvPr>
          <p:cNvSpPr txBox="1"/>
          <p:nvPr/>
        </p:nvSpPr>
        <p:spPr>
          <a:xfrm>
            <a:off x="900615" y="692696"/>
            <a:ext cx="734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к каждой задаче начертите таблицу, запишите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9977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22DE3789-5849-484F-B880-9C4BE4B1C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65082"/>
              </p:ext>
            </p:extLst>
          </p:nvPr>
        </p:nvGraphicFramePr>
        <p:xfrm>
          <a:off x="611561" y="692696"/>
          <a:ext cx="5976663" cy="117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221">
                  <a:extLst>
                    <a:ext uri="{9D8B030D-6E8A-4147-A177-3AD203B41FA5}">
                      <a16:colId xmlns:a16="http://schemas.microsoft.com/office/drawing/2014/main" val="4127642620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1834418828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959309330"/>
                    </a:ext>
                  </a:extLst>
                </a:gridCol>
              </a:tblGrid>
              <a:tr h="5549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8643"/>
                  </a:ext>
                </a:extLst>
              </a:tr>
              <a:tr h="59096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кн.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76442"/>
                  </a:ext>
                </a:extLst>
              </a:tr>
            </a:tbl>
          </a:graphicData>
        </a:graphic>
      </p:graphicFrame>
      <p:sp>
        <p:nvSpPr>
          <p:cNvPr id="3" name="Заголовок 7">
            <a:extLst>
              <a:ext uri="{FF2B5EF4-FFF2-40B4-BE49-F238E27FC236}">
                <a16:creationId xmlns:a16="http://schemas.microsoft.com/office/drawing/2014/main" id="{1FF8D59F-2222-4A22-912D-C3E69F6C92C2}"/>
              </a:ext>
            </a:extLst>
          </p:cNvPr>
          <p:cNvSpPr txBox="1">
            <a:spLocks/>
          </p:cNvSpPr>
          <p:nvPr/>
        </p:nvSpPr>
        <p:spPr>
          <a:xfrm>
            <a:off x="3527884" y="116632"/>
            <a:ext cx="2088232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0E022-D08A-451E-8146-795A903B808B}"/>
              </a:ext>
            </a:extLst>
          </p:cNvPr>
          <p:cNvSpPr txBox="1"/>
          <p:nvPr/>
        </p:nvSpPr>
        <p:spPr>
          <a:xfrm>
            <a:off x="529847" y="1946209"/>
            <a:ext cx="334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1 задачи диктует …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A08F53-167B-4A8A-A0CF-F04D0750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54" y="1933229"/>
            <a:ext cx="61147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6 = 3 (кн.)- купила Ира.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D90CB6-60A4-4D67-A645-E2B09248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54" y="2451163"/>
            <a:ext cx="485019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 книги.</a:t>
            </a: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E741F5EE-0E6A-4AE1-86BF-99CB99FD1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03126"/>
              </p:ext>
            </p:extLst>
          </p:nvPr>
        </p:nvGraphicFramePr>
        <p:xfrm>
          <a:off x="611561" y="3623816"/>
          <a:ext cx="5976663" cy="117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221">
                  <a:extLst>
                    <a:ext uri="{9D8B030D-6E8A-4147-A177-3AD203B41FA5}">
                      <a16:colId xmlns:a16="http://schemas.microsoft.com/office/drawing/2014/main" val="4127642620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1834418828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959309330"/>
                    </a:ext>
                  </a:extLst>
                </a:gridCol>
              </a:tblGrid>
              <a:tr h="5549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8643"/>
                  </a:ext>
                </a:extLst>
              </a:tr>
              <a:tr h="59096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ал.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764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4ACEA1-7F65-4FF6-8884-1093C3085514}"/>
              </a:ext>
            </a:extLst>
          </p:cNvPr>
          <p:cNvSpPr txBox="1"/>
          <p:nvPr/>
        </p:nvSpPr>
        <p:spPr>
          <a:xfrm>
            <a:off x="587723" y="4849148"/>
            <a:ext cx="334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2 задачи диктует …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E0D798-1B09-4EB5-96E8-1E84BA51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21" y="4849148"/>
            <a:ext cx="61147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4 = 6 (руб.)- стоит 1 альбом.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D17E0B-56B8-47E1-B02E-6FA14831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46" y="5355469"/>
            <a:ext cx="485019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6 рублей.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9B4ABE-6819-4AF7-B3E6-4845F19CF1E0}"/>
              </a:ext>
            </a:extLst>
          </p:cNvPr>
          <p:cNvSpPr txBox="1"/>
          <p:nvPr/>
        </p:nvSpPr>
        <p:spPr>
          <a:xfrm>
            <a:off x="2201234" y="5995496"/>
            <a:ext cx="263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</a:t>
            </a:r>
          </a:p>
        </p:txBody>
      </p:sp>
      <p:sp>
        <p:nvSpPr>
          <p:cNvPr id="13" name="Заголовок 7">
            <a:extLst>
              <a:ext uri="{FF2B5EF4-FFF2-40B4-BE49-F238E27FC236}">
                <a16:creationId xmlns:a16="http://schemas.microsoft.com/office/drawing/2014/main" id="{99AF1981-7FE8-4F76-86C8-696FAEBD712E}"/>
              </a:ext>
            </a:extLst>
          </p:cNvPr>
          <p:cNvSpPr txBox="1">
            <a:spLocks/>
          </p:cNvSpPr>
          <p:nvPr/>
        </p:nvSpPr>
        <p:spPr>
          <a:xfrm>
            <a:off x="2954946" y="54955"/>
            <a:ext cx="3276364" cy="57606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№4.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id="{0F9D7C63-579A-4583-B35F-38E27E234157}"/>
              </a:ext>
            </a:extLst>
          </p:cNvPr>
          <p:cNvSpPr txBox="1">
            <a:spLocks/>
          </p:cNvSpPr>
          <p:nvPr/>
        </p:nvSpPr>
        <p:spPr>
          <a:xfrm>
            <a:off x="2955935" y="3001067"/>
            <a:ext cx="3276364" cy="57606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№5.</a:t>
            </a:r>
          </a:p>
        </p:txBody>
      </p:sp>
    </p:spTree>
    <p:extLst>
      <p:ext uri="{BB962C8B-B14F-4D97-AF65-F5344CB8AC3E}">
        <p14:creationId xmlns:p14="http://schemas.microsoft.com/office/powerpoint/2010/main" val="31597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10" y="1580482"/>
            <a:ext cx="4572508" cy="1143000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  <p:pic>
        <p:nvPicPr>
          <p:cNvPr id="1026" name="Picture 2" descr="F:\урок русского\солныш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565298"/>
            <a:ext cx="1535314" cy="1535314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719DEAF-9889-4A03-A38C-F3FE3C6B2B79}"/>
              </a:ext>
            </a:extLst>
          </p:cNvPr>
          <p:cNvSpPr txBox="1">
            <a:spLocks/>
          </p:cNvSpPr>
          <p:nvPr/>
        </p:nvSpPr>
        <p:spPr>
          <a:xfrm>
            <a:off x="872589" y="2924944"/>
            <a:ext cx="4950550" cy="184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</a:t>
            </a:r>
          </a:p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уроке!</a:t>
            </a:r>
          </a:p>
        </p:txBody>
      </p:sp>
    </p:spTree>
    <p:extLst>
      <p:ext uri="{BB962C8B-B14F-4D97-AF65-F5344CB8AC3E}">
        <p14:creationId xmlns:p14="http://schemas.microsoft.com/office/powerpoint/2010/main" val="41830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04089" y="116632"/>
            <a:ext cx="5038328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диктант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C29F27-3384-471E-BB65-84DD50E6BD2E}"/>
              </a:ext>
            </a:extLst>
          </p:cNvPr>
          <p:cNvSpPr/>
          <p:nvPr/>
        </p:nvSpPr>
        <p:spPr>
          <a:xfrm>
            <a:off x="653584" y="692696"/>
            <a:ext cx="8022872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двух чисел равна 73. Первое слагаемое – 7. Чему равно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слагаемое?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Число 70 уменьши на 28.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 какого числа вычли 17, если получили  83?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Предыдущее число 21 увеличь на 18.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Число 31 сначала уменьшили на 3, а затем к  полученному числу 26.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До каникул осталось 4 недели и 4 дня. Сколько дней осталось до каникул?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 период зимних каникул Юля прочитала 28 рассказов и сказок.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больше Юля прочитала рассказов, если сказок она прочитала 8?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Уменьшаемое – число, в котором 3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2 ед. Вычитаемое –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число, которое больше числа  14 , но меньше числа 16.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Чему равна разность?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E04D8-C815-423B-A642-136C436FDC7C}"/>
              </a:ext>
            </a:extLst>
          </p:cNvPr>
          <p:cNvSpPr txBox="1"/>
          <p:nvPr/>
        </p:nvSpPr>
        <p:spPr>
          <a:xfrm>
            <a:off x="2699792" y="5711827"/>
            <a:ext cx="1918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</a:p>
        </p:txBody>
      </p:sp>
    </p:spTree>
    <p:extLst>
      <p:ext uri="{BB962C8B-B14F-4D97-AF65-F5344CB8AC3E}">
        <p14:creationId xmlns:p14="http://schemas.microsoft.com/office/powerpoint/2010/main" val="22667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65E85-82DA-43A6-8771-94842BAB453E}"/>
              </a:ext>
            </a:extLst>
          </p:cNvPr>
          <p:cNvSpPr txBox="1"/>
          <p:nvPr/>
        </p:nvSpPr>
        <p:spPr>
          <a:xfrm>
            <a:off x="2999069" y="633595"/>
            <a:ext cx="314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называет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4FD58-CF43-41ED-A9AD-94EDF6EBD918}"/>
              </a:ext>
            </a:extLst>
          </p:cNvPr>
          <p:cNvSpPr txBox="1"/>
          <p:nvPr/>
        </p:nvSpPr>
        <p:spPr>
          <a:xfrm>
            <a:off x="2411760" y="4077072"/>
            <a:ext cx="340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«лишнее»?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10A05EE-C38A-4062-97EF-EB703CB02161}"/>
              </a:ext>
            </a:extLst>
          </p:cNvPr>
          <p:cNvSpPr/>
          <p:nvPr/>
        </p:nvSpPr>
        <p:spPr>
          <a:xfrm>
            <a:off x="504739" y="1632821"/>
            <a:ext cx="936104" cy="805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88C64A7-37F6-4402-A42E-A58630ACCB02}"/>
              </a:ext>
            </a:extLst>
          </p:cNvPr>
          <p:cNvSpPr/>
          <p:nvPr/>
        </p:nvSpPr>
        <p:spPr>
          <a:xfrm>
            <a:off x="2441217" y="1600033"/>
            <a:ext cx="936104" cy="805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8A3AF4A-ED29-4423-8E22-0B8F9102825D}"/>
              </a:ext>
            </a:extLst>
          </p:cNvPr>
          <p:cNvSpPr/>
          <p:nvPr/>
        </p:nvSpPr>
        <p:spPr>
          <a:xfrm>
            <a:off x="6854684" y="1614101"/>
            <a:ext cx="936104" cy="805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EFDB78E-C1CC-4E68-B9DC-4142EE5EB6BE}"/>
              </a:ext>
            </a:extLst>
          </p:cNvPr>
          <p:cNvSpPr txBox="1">
            <a:spLocks/>
          </p:cNvSpPr>
          <p:nvPr/>
        </p:nvSpPr>
        <p:spPr>
          <a:xfrm>
            <a:off x="2384802" y="117309"/>
            <a:ext cx="5038328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диктант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42DA1-FFFB-4E3D-A2D5-B3A9D0143629}"/>
              </a:ext>
            </a:extLst>
          </p:cNvPr>
          <p:cNvSpPr txBox="1"/>
          <p:nvPr/>
        </p:nvSpPr>
        <p:spPr>
          <a:xfrm>
            <a:off x="2699792" y="5503004"/>
            <a:ext cx="263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D4240-F51F-4B22-893A-40EA2B73E031}"/>
              </a:ext>
            </a:extLst>
          </p:cNvPr>
          <p:cNvSpPr txBox="1"/>
          <p:nvPr/>
        </p:nvSpPr>
        <p:spPr>
          <a:xfrm>
            <a:off x="616862" y="15974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9FFA3-8A45-404D-A9BA-190EA3B83AC3}"/>
              </a:ext>
            </a:extLst>
          </p:cNvPr>
          <p:cNvSpPr txBox="1"/>
          <p:nvPr/>
        </p:nvSpPr>
        <p:spPr>
          <a:xfrm>
            <a:off x="1536547" y="162851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E3F49-3511-4809-A291-CF348D39199D}"/>
              </a:ext>
            </a:extLst>
          </p:cNvPr>
          <p:cNvSpPr txBox="1"/>
          <p:nvPr/>
        </p:nvSpPr>
        <p:spPr>
          <a:xfrm>
            <a:off x="2431117" y="1628517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7B79A-DB0F-432F-B200-A23AF96CB588}"/>
              </a:ext>
            </a:extLst>
          </p:cNvPr>
          <p:cNvSpPr txBox="1"/>
          <p:nvPr/>
        </p:nvSpPr>
        <p:spPr>
          <a:xfrm>
            <a:off x="3563205" y="162858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52DA4-5A6A-494A-A367-32404F06F28A}"/>
              </a:ext>
            </a:extLst>
          </p:cNvPr>
          <p:cNvSpPr txBox="1"/>
          <p:nvPr/>
        </p:nvSpPr>
        <p:spPr>
          <a:xfrm>
            <a:off x="4472524" y="162851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669D9-B0EE-4695-ACC9-203CCD405B1C}"/>
              </a:ext>
            </a:extLst>
          </p:cNvPr>
          <p:cNvSpPr txBox="1"/>
          <p:nvPr/>
        </p:nvSpPr>
        <p:spPr>
          <a:xfrm>
            <a:off x="5344689" y="162851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453B48-2ABA-49C0-B531-5E1AD9BD29E2}"/>
              </a:ext>
            </a:extLst>
          </p:cNvPr>
          <p:cNvSpPr txBox="1"/>
          <p:nvPr/>
        </p:nvSpPr>
        <p:spPr>
          <a:xfrm>
            <a:off x="6131656" y="16296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04BB-2356-4C34-8CC0-93F9B7F5A2B2}"/>
              </a:ext>
            </a:extLst>
          </p:cNvPr>
          <p:cNvSpPr txBox="1"/>
          <p:nvPr/>
        </p:nvSpPr>
        <p:spPr>
          <a:xfrm>
            <a:off x="6942939" y="16133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859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95536" y="1916832"/>
            <a:ext cx="8001056" cy="13573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38808">
            <a:normAutofit fontScale="90000"/>
          </a:bodyPr>
          <a:lstStyle/>
          <a:p>
            <a:pPr algn="ctr" eaLnBrk="1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будем решать задачи на стоимость и учиться чертить таблицы</a:t>
            </a:r>
            <a:endParaRPr lang="ru-RU" sz="3600" b="1" i="1" cap="non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F12AFD9-C5EF-4F8C-AC5D-EBD9BC5FA6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6552728" cy="396044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показывает сколько стоит один предмет.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alt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показывает сколько предметов мы купили.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то, что мы заплатили за всю покупку.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A7CFF-4FFA-485E-B628-2C33416B4864}"/>
              </a:ext>
            </a:extLst>
          </p:cNvPr>
          <p:cNvSpPr txBox="1"/>
          <p:nvPr/>
        </p:nvSpPr>
        <p:spPr>
          <a:xfrm>
            <a:off x="7236296" y="54868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8DEED-D9AB-4082-A7B7-03085EE73E98}"/>
              </a:ext>
            </a:extLst>
          </p:cNvPr>
          <p:cNvSpPr txBox="1"/>
          <p:nvPr/>
        </p:nvSpPr>
        <p:spPr>
          <a:xfrm>
            <a:off x="7279990" y="1628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D6A13-F4C0-4E5A-A7DF-0A36058529A9}"/>
              </a:ext>
            </a:extLst>
          </p:cNvPr>
          <p:cNvSpPr txBox="1"/>
          <p:nvPr/>
        </p:nvSpPr>
        <p:spPr>
          <a:xfrm>
            <a:off x="7279990" y="272111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DFE87-AB9D-44D4-8F6E-E21868DC23A3}"/>
              </a:ext>
            </a:extLst>
          </p:cNvPr>
          <p:cNvSpPr txBox="1"/>
          <p:nvPr/>
        </p:nvSpPr>
        <p:spPr>
          <a:xfrm>
            <a:off x="3671554" y="424987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3FAB6-62A0-4FE5-AE75-186CDEB39E4F}"/>
              </a:ext>
            </a:extLst>
          </p:cNvPr>
          <p:cNvSpPr txBox="1"/>
          <p:nvPr/>
        </p:nvSpPr>
        <p:spPr>
          <a:xfrm>
            <a:off x="4424910" y="424987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932BC-C185-4C0E-ADAB-20557A9417A0}"/>
              </a:ext>
            </a:extLst>
          </p:cNvPr>
          <p:cNvSpPr txBox="1"/>
          <p:nvPr/>
        </p:nvSpPr>
        <p:spPr>
          <a:xfrm>
            <a:off x="2593572" y="426220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A1044-8B2D-4BF3-AF59-96BB89421D49}"/>
              </a:ext>
            </a:extLst>
          </p:cNvPr>
          <p:cNvSpPr txBox="1"/>
          <p:nvPr/>
        </p:nvSpPr>
        <p:spPr>
          <a:xfrm>
            <a:off x="3135830" y="4262202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28DE9-B1C8-4D53-838B-528EF4E0A54B}"/>
              </a:ext>
            </a:extLst>
          </p:cNvPr>
          <p:cNvSpPr txBox="1"/>
          <p:nvPr/>
        </p:nvSpPr>
        <p:spPr>
          <a:xfrm>
            <a:off x="4128051" y="4293746"/>
            <a:ext cx="327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21DF062D-2FC9-4EFA-9DF3-EF9CA1F1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65" y="332656"/>
            <a:ext cx="5540558" cy="758864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B9D1E-62D9-4278-AC91-D03B9AE8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36872"/>
            <a:ext cx="156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3CB7F-CE0F-4F43-8603-C22C53D53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471" y="1436871"/>
            <a:ext cx="3385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75EF5-5C64-4D96-BA6C-9AB89761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252" y="1436870"/>
            <a:ext cx="30108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A5066-911F-46B9-8198-9EF29C929D88}"/>
              </a:ext>
            </a:extLst>
          </p:cNvPr>
          <p:cNvSpPr txBox="1"/>
          <p:nvPr/>
        </p:nvSpPr>
        <p:spPr>
          <a:xfrm>
            <a:off x="2926251" y="2332004"/>
            <a:ext cx="2810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а </a:t>
            </a:r>
            <a:r>
              <a:rPr lang="en-US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n</a:t>
            </a: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D41E42E-38F7-44FA-8725-654B4E874104}"/>
              </a:ext>
            </a:extLst>
          </p:cNvPr>
          <p:cNvCxnSpPr>
            <a:cxnSpLocks/>
          </p:cNvCxnSpPr>
          <p:nvPr/>
        </p:nvCxnSpPr>
        <p:spPr>
          <a:xfrm flipH="1">
            <a:off x="2627784" y="3303246"/>
            <a:ext cx="658507" cy="912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7D39009-CD94-483B-AF0C-929C201038B4}"/>
              </a:ext>
            </a:extLst>
          </p:cNvPr>
          <p:cNvCxnSpPr>
            <a:cxnSpLocks/>
          </p:cNvCxnSpPr>
          <p:nvPr/>
        </p:nvCxnSpPr>
        <p:spPr>
          <a:xfrm>
            <a:off x="4716016" y="3314716"/>
            <a:ext cx="648072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900B57-47BC-4739-A9B5-9EE7914D8D0A}"/>
              </a:ext>
            </a:extLst>
          </p:cNvPr>
          <p:cNvSpPr txBox="1"/>
          <p:nvPr/>
        </p:nvSpPr>
        <p:spPr>
          <a:xfrm>
            <a:off x="4925529" y="4215255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С : 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DF8F4-AF93-4F75-B700-DC6175771030}"/>
              </a:ext>
            </a:extLst>
          </p:cNvPr>
          <p:cNvSpPr txBox="1"/>
          <p:nvPr/>
        </p:nvSpPr>
        <p:spPr>
          <a:xfrm>
            <a:off x="1023606" y="4182991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С : 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C6C72-C502-453D-A6E0-A29B436E09C0}"/>
              </a:ext>
            </a:extLst>
          </p:cNvPr>
          <p:cNvSpPr txBox="1"/>
          <p:nvPr/>
        </p:nvSpPr>
        <p:spPr>
          <a:xfrm>
            <a:off x="2109801" y="5324493"/>
            <a:ext cx="3179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записываем </a:t>
            </a:r>
          </a:p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№1.</a:t>
            </a:r>
          </a:p>
        </p:txBody>
      </p:sp>
    </p:spTree>
    <p:extLst>
      <p:ext uri="{BB962C8B-B14F-4D97-AF65-F5344CB8AC3E}">
        <p14:creationId xmlns:p14="http://schemas.microsoft.com/office/powerpoint/2010/main" val="10726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E2F42E-4FA2-4AE0-A244-D7E8F749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533181"/>
            <a:ext cx="7506667" cy="17732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Серёжа купил 5 карандашей по 3 рубля за каждый. Сколько  стоили все  карандаши?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E022C-1519-40A9-A3BC-864F0B66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" y="4712070"/>
            <a:ext cx="2753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 - 5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30076-F760-432B-B427-2E5BE4D63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767" y="4712069"/>
            <a:ext cx="4859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карандашей - ?руб.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id="{AF801089-718C-4DD9-8E43-9CED3A04B777}"/>
              </a:ext>
            </a:extLst>
          </p:cNvPr>
          <p:cNvSpPr txBox="1">
            <a:spLocks/>
          </p:cNvSpPr>
          <p:nvPr/>
        </p:nvSpPr>
        <p:spPr>
          <a:xfrm>
            <a:off x="3010060" y="60491"/>
            <a:ext cx="20700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4324BD9-211F-4368-BEB7-AB0EDF11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36" y="2207647"/>
            <a:ext cx="2295556" cy="22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7ECCA62-3B89-4BF9-A2AF-E5A5A778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0262">
            <a:off x="3048000" y="2237005"/>
            <a:ext cx="3048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9948E44-1AF5-42CF-9392-ACB2DDE9F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58268"/>
              </p:ext>
            </p:extLst>
          </p:nvPr>
        </p:nvGraphicFramePr>
        <p:xfrm>
          <a:off x="611560" y="1196752"/>
          <a:ext cx="7632849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412764262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1834418828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959309330"/>
                    </a:ext>
                  </a:extLst>
                </a:gridCol>
              </a:tblGrid>
              <a:tr h="871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8643"/>
                  </a:ext>
                </a:extLst>
              </a:tr>
              <a:tr h="92836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764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0BBED2-74CB-4821-9069-FC62ADD73328}"/>
              </a:ext>
            </a:extLst>
          </p:cNvPr>
          <p:cNvSpPr txBox="1"/>
          <p:nvPr/>
        </p:nvSpPr>
        <p:spPr>
          <a:xfrm>
            <a:off x="5975522" y="1196752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11A02-C89F-4D85-A433-A11AAA85E0E2}"/>
              </a:ext>
            </a:extLst>
          </p:cNvPr>
          <p:cNvSpPr txBox="1"/>
          <p:nvPr/>
        </p:nvSpPr>
        <p:spPr>
          <a:xfrm>
            <a:off x="3889652" y="119675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DD45F-79B7-4604-9FB9-25D6B1608208}"/>
              </a:ext>
            </a:extLst>
          </p:cNvPr>
          <p:cNvSpPr txBox="1"/>
          <p:nvPr/>
        </p:nvSpPr>
        <p:spPr>
          <a:xfrm>
            <a:off x="876929" y="1196752"/>
            <a:ext cx="2108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C12E2-D278-462A-A205-768E84840C64}"/>
              </a:ext>
            </a:extLst>
          </p:cNvPr>
          <p:cNvSpPr txBox="1"/>
          <p:nvPr/>
        </p:nvSpPr>
        <p:spPr>
          <a:xfrm>
            <a:off x="1357958" y="2231304"/>
            <a:ext cx="114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руб.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DB30-653B-40CD-8BEE-16D0FEB4837F}"/>
              </a:ext>
            </a:extLst>
          </p:cNvPr>
          <p:cNvSpPr txBox="1"/>
          <p:nvPr/>
        </p:nvSpPr>
        <p:spPr>
          <a:xfrm>
            <a:off x="3953850" y="2262152"/>
            <a:ext cx="123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руб.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327C5-731B-4741-8636-4B6EFF752B54}"/>
              </a:ext>
            </a:extLst>
          </p:cNvPr>
          <p:cNvSpPr txBox="1"/>
          <p:nvPr/>
        </p:nvSpPr>
        <p:spPr>
          <a:xfrm>
            <a:off x="6700079" y="2231304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A362E-9D37-4471-A29B-F2060A140BD7}"/>
              </a:ext>
            </a:extLst>
          </p:cNvPr>
          <p:cNvSpPr txBox="1"/>
          <p:nvPr/>
        </p:nvSpPr>
        <p:spPr>
          <a:xfrm>
            <a:off x="3363429" y="332656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а 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n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E07B6-5C53-4151-BB19-C8E1468A7809}"/>
              </a:ext>
            </a:extLst>
          </p:cNvPr>
          <p:cNvSpPr txBox="1"/>
          <p:nvPr/>
        </p:nvSpPr>
        <p:spPr>
          <a:xfrm>
            <a:off x="1596647" y="1442973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CA1C7-48D4-454B-A250-5F0B9BB214C7}"/>
              </a:ext>
            </a:extLst>
          </p:cNvPr>
          <p:cNvSpPr txBox="1"/>
          <p:nvPr/>
        </p:nvSpPr>
        <p:spPr>
          <a:xfrm>
            <a:off x="4190843" y="13755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B0B479-C642-462E-A972-25D36238AB5B}"/>
              </a:ext>
            </a:extLst>
          </p:cNvPr>
          <p:cNvSpPr txBox="1"/>
          <p:nvPr/>
        </p:nvSpPr>
        <p:spPr>
          <a:xfrm>
            <a:off x="6779298" y="141512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ECA4F0C-9816-40C0-A3B7-11A3EE1A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2" y="3429000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· 5 = 15 (руб.)- стоят 5 карандашей.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9C4AB1-D140-495C-802E-515D873D6696}"/>
              </a:ext>
            </a:extLst>
          </p:cNvPr>
          <p:cNvSpPr txBox="1"/>
          <p:nvPr/>
        </p:nvSpPr>
        <p:spPr>
          <a:xfrm>
            <a:off x="1907704" y="5157192"/>
            <a:ext cx="3102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записываем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1C2BE8-8A0C-470F-B260-C9F076B1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1" y="4014498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15 рублей.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1AF906-EB4C-4859-8B1A-6AC80F30E980}"/>
              </a:ext>
            </a:extLst>
          </p:cNvPr>
          <p:cNvSpPr txBox="1"/>
          <p:nvPr/>
        </p:nvSpPr>
        <p:spPr>
          <a:xfrm>
            <a:off x="3857593" y="77095"/>
            <a:ext cx="230550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Чертим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4655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>
            <a:extLst>
              <a:ext uri="{FF2B5EF4-FFF2-40B4-BE49-F238E27FC236}">
                <a16:creationId xmlns:a16="http://schemas.microsoft.com/office/drawing/2014/main" id="{52715762-61E3-4454-949C-763C70B6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474" y="1225047"/>
            <a:ext cx="22564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шариковая</a:t>
            </a:r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55C9690C-2CB2-4376-B016-881C61208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474" y="1888516"/>
            <a:ext cx="679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7F34A910-AFC3-4EEB-A049-5B8272EA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468" y="1826166"/>
            <a:ext cx="963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руб.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0FBE3-9AE8-4CE6-B22C-0AB1EF3A566E}"/>
              </a:ext>
            </a:extLst>
          </p:cNvPr>
          <p:cNvSpPr txBox="1"/>
          <p:nvPr/>
        </p:nvSpPr>
        <p:spPr>
          <a:xfrm>
            <a:off x="1467771" y="4092980"/>
            <a:ext cx="2187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рублей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C14908E-0EB1-4B37-8DFF-50750279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246">
            <a:off x="-320271" y="1313716"/>
            <a:ext cx="3707983" cy="14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7">
            <a:extLst>
              <a:ext uri="{FF2B5EF4-FFF2-40B4-BE49-F238E27FC236}">
                <a16:creationId xmlns:a16="http://schemas.microsoft.com/office/drawing/2014/main" id="{3C383BE9-98D7-45FC-8EDA-DF755A0B13DB}"/>
              </a:ext>
            </a:extLst>
          </p:cNvPr>
          <p:cNvSpPr txBox="1">
            <a:spLocks/>
          </p:cNvSpPr>
          <p:nvPr/>
        </p:nvSpPr>
        <p:spPr>
          <a:xfrm>
            <a:off x="3010060" y="60491"/>
            <a:ext cx="20700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C699539-9D64-438D-823A-328DD379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246">
            <a:off x="342009" y="1313717"/>
            <a:ext cx="3707983" cy="14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66DB9984-1896-4AD1-8B79-43113389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246">
            <a:off x="1121991" y="1352483"/>
            <a:ext cx="3707983" cy="14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1A83589-B6BF-4369-9057-1858875C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246">
            <a:off x="1853808" y="1372219"/>
            <a:ext cx="3707983" cy="14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1381302F-854A-4523-89B9-B3218257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26647"/>
            <a:ext cx="3120118" cy="23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AB91C506-C9BA-426B-9F84-785382ACC489}"/>
              </a:ext>
            </a:extLst>
          </p:cNvPr>
          <p:cNvSpPr/>
          <p:nvPr/>
        </p:nvSpPr>
        <p:spPr>
          <a:xfrm rot="16200000">
            <a:off x="2105768" y="2152535"/>
            <a:ext cx="430163" cy="355915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321CF-3D44-4E06-BAAB-4D08E28A355C}"/>
              </a:ext>
            </a:extLst>
          </p:cNvPr>
          <p:cNvSpPr txBox="1"/>
          <p:nvPr/>
        </p:nvSpPr>
        <p:spPr>
          <a:xfrm>
            <a:off x="956400" y="4995614"/>
            <a:ext cx="397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задачу по рисунку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346C9-D5A1-4D00-A2D3-964A672C43F0}"/>
              </a:ext>
            </a:extLst>
          </p:cNvPr>
          <p:cNvSpPr txBox="1"/>
          <p:nvPr/>
        </p:nvSpPr>
        <p:spPr>
          <a:xfrm>
            <a:off x="102827" y="4995614"/>
            <a:ext cx="659347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начертите таблицу, запишите решение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B3040-2C30-4EFE-8A6B-D75CB20A213E}"/>
              </a:ext>
            </a:extLst>
          </p:cNvPr>
          <p:cNvSpPr txBox="1"/>
          <p:nvPr/>
        </p:nvSpPr>
        <p:spPr>
          <a:xfrm>
            <a:off x="110823" y="4971464"/>
            <a:ext cx="666960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638</Words>
  <Application>Microsoft Office PowerPoint</Application>
  <PresentationFormat>Экран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Тема Office</vt:lpstr>
      <vt:lpstr>15 апреля. Классная работа.</vt:lpstr>
      <vt:lpstr>Математический диктант</vt:lpstr>
      <vt:lpstr>Презентация PowerPoint</vt:lpstr>
      <vt:lpstr>Сегодня будем решать задачи на стоимость и учиться чертить таблицы</vt:lpstr>
      <vt:lpstr>Презентация PowerPoint</vt:lpstr>
      <vt:lpstr>ВЕЛИЧИНЫ:</vt:lpstr>
      <vt:lpstr>Серёжа купил 5 карандашей по 3 рубля за каждый. Сколько  стоили все  карандаши?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ВЕЛИЧИНЫ</vt:lpstr>
      <vt:lpstr>Презентация PowerPoint</vt:lpstr>
      <vt:lpstr>Презентация PowerPoint</vt:lpstr>
      <vt:lpstr>Молодцы!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70</cp:revision>
  <dcterms:created xsi:type="dcterms:W3CDTF">2014-06-15T09:49:01Z</dcterms:created>
  <dcterms:modified xsi:type="dcterms:W3CDTF">2021-07-28T07:33:26Z</dcterms:modified>
</cp:coreProperties>
</file>