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47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 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ПК\Desktop\1580410517_21-p-foni-dlya-pauer-point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0375" y="2348880"/>
            <a:ext cx="868362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(для детей второй младшей группы)</a:t>
            </a:r>
          </a:p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«Безопасное лето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Составила: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Тибаева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С.Н</a:t>
            </a:r>
          </a:p>
          <a:p>
            <a:pPr algn="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2020 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312738"/>
            <a:ext cx="691276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cs typeface="Times New Roman"/>
              </a:rPr>
              <a:t>Муниципальное бюджетное дошкольное образовательное учреждение детский сад комбинированного вида № 36  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cs typeface="Times New Roman"/>
              </a:rPr>
              <a:t>«Аленький цветочек»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77641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1580410517_21-p-foni-dlya-pauer-point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7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5" descr="Солнце и шляп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s://i.pinimg.com/736x/88/fd/4a/88fd4a69aebd822fa8298f7a336aa40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7" name="Picture 9" descr="C:\Users\ПК\Desktop\6821c39300fdee022764bf80537b71e2ed0400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937"/>
            <a:ext cx="9144000" cy="550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491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1580410517_21-p-foni-dlya-pauer-point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9392"/>
            <a:ext cx="914399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1488" y="15570"/>
            <a:ext cx="32403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750"/>
              </a:spcBef>
              <a:spcAft>
                <a:spcPts val="450"/>
              </a:spcAft>
            </a:pPr>
            <a:r>
              <a:rPr lang="ru-RU" dirty="0" smtClean="0">
                <a:solidFill>
                  <a:srgbClr val="000080"/>
                </a:solidFill>
                <a:latin typeface="Trebuchet MS"/>
                <a:ea typeface="Times New Roman"/>
              </a:rPr>
              <a:t>Бабочки в полях </a:t>
            </a:r>
            <a:r>
              <a:rPr lang="ru-RU" dirty="0">
                <a:solidFill>
                  <a:srgbClr val="000080"/>
                </a:solidFill>
                <a:latin typeface="Trebuchet MS"/>
                <a:ea typeface="Times New Roman"/>
              </a:rPr>
              <a:t>порхают.</a:t>
            </a:r>
            <a:br>
              <a:rPr lang="ru-RU" dirty="0">
                <a:solidFill>
                  <a:srgbClr val="000080"/>
                </a:solidFill>
                <a:latin typeface="Trebuchet MS"/>
                <a:ea typeface="Times New Roman"/>
              </a:rPr>
            </a:br>
            <a:r>
              <a:rPr lang="ru-RU" dirty="0">
                <a:solidFill>
                  <a:srgbClr val="000080"/>
                </a:solidFill>
                <a:latin typeface="Trebuchet MS"/>
                <a:ea typeface="Times New Roman"/>
              </a:rPr>
              <a:t>Ягод гроздья созревают.</a:t>
            </a:r>
            <a:br>
              <a:rPr lang="ru-RU" dirty="0">
                <a:solidFill>
                  <a:srgbClr val="000080"/>
                </a:solidFill>
                <a:latin typeface="Trebuchet MS"/>
                <a:ea typeface="Times New Roman"/>
              </a:rPr>
            </a:br>
            <a:r>
              <a:rPr lang="ru-RU" dirty="0">
                <a:solidFill>
                  <a:srgbClr val="000080"/>
                </a:solidFill>
                <a:latin typeface="Trebuchet MS"/>
                <a:ea typeface="Times New Roman"/>
              </a:rPr>
              <a:t>Небо дивной чистоты.</a:t>
            </a:r>
            <a:br>
              <a:rPr lang="ru-RU" dirty="0">
                <a:solidFill>
                  <a:srgbClr val="000080"/>
                </a:solidFill>
                <a:latin typeface="Trebuchet MS"/>
                <a:ea typeface="Times New Roman"/>
              </a:rPr>
            </a:br>
            <a:r>
              <a:rPr lang="ru-RU" dirty="0" smtClean="0">
                <a:solidFill>
                  <a:srgbClr val="000080"/>
                </a:solidFill>
                <a:latin typeface="Trebuchet MS"/>
                <a:ea typeface="Times New Roman"/>
              </a:rPr>
              <a:t>Зелено                  вокруг</a:t>
            </a:r>
            <a:r>
              <a:rPr lang="ru-RU" dirty="0">
                <a:solidFill>
                  <a:srgbClr val="000080"/>
                </a:solidFill>
                <a:latin typeface="Trebuchet MS"/>
                <a:ea typeface="Times New Roman"/>
              </a:rPr>
              <a:t>. </a:t>
            </a:r>
            <a:r>
              <a:rPr lang="ru-RU" dirty="0" smtClean="0">
                <a:solidFill>
                  <a:srgbClr val="000080"/>
                </a:solidFill>
                <a:latin typeface="Trebuchet MS"/>
                <a:ea typeface="Times New Roman"/>
              </a:rPr>
              <a:t>               Цветы</a:t>
            </a:r>
            <a:r>
              <a:rPr lang="ru-RU" dirty="0">
                <a:solidFill>
                  <a:srgbClr val="000080"/>
                </a:solidFill>
                <a:latin typeface="Trebuchet MS"/>
                <a:ea typeface="Times New Roman"/>
              </a:rPr>
              <a:t>.</a:t>
            </a:r>
            <a:br>
              <a:rPr lang="ru-RU" dirty="0">
                <a:solidFill>
                  <a:srgbClr val="000080"/>
                </a:solidFill>
                <a:latin typeface="Trebuchet MS"/>
                <a:ea typeface="Times New Roman"/>
              </a:rPr>
            </a:br>
            <a:r>
              <a:rPr lang="ru-RU" dirty="0">
                <a:solidFill>
                  <a:srgbClr val="000080"/>
                </a:solidFill>
                <a:latin typeface="Trebuchet MS"/>
                <a:ea typeface="Times New Roman"/>
              </a:rPr>
              <a:t>Больше солнца. Больше света.</a:t>
            </a:r>
            <a:br>
              <a:rPr lang="ru-RU" dirty="0">
                <a:solidFill>
                  <a:srgbClr val="000080"/>
                </a:solidFill>
                <a:latin typeface="Trebuchet MS"/>
                <a:ea typeface="Times New Roman"/>
              </a:rPr>
            </a:br>
            <a:r>
              <a:rPr lang="ru-RU" dirty="0">
                <a:solidFill>
                  <a:srgbClr val="000080"/>
                </a:solidFill>
                <a:latin typeface="Trebuchet MS"/>
                <a:ea typeface="Times New Roman"/>
              </a:rPr>
              <a:t>Значит наступило… </a:t>
            </a:r>
            <a:endParaRPr lang="ru-RU" sz="3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051" name="Picture 3" descr="C:\Users\ПК\Desktop\zhivotnye-babochki--motylki--moli-baboch-9479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79304"/>
            <a:ext cx="3888432" cy="220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К\Desktop\a50ef7e592f527053a6d37d729r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65194"/>
            <a:ext cx="3314179" cy="248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ПК\Desktop\7ec8420c7ac9b3216bac41fa4ad415c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8901"/>
            <a:ext cx="3790185" cy="283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952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К\Desktop\1580410517_21-p-foni-dlya-pauer-point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" y="0"/>
            <a:ext cx="91379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К\Desktop\17b1e6df0f0b50bc72bd880d72c943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" y="0"/>
            <a:ext cx="91379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28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\Desktop\1580410517_21-p-foni-dlya-pauer-point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6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4451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Лето, солнце и жара —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Любит это детвора!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Но под солнышком палящим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Ты водичку пей почаще.</a:t>
            </a:r>
          </a:p>
          <a:p>
            <a:r>
              <a:rPr lang="ru-RU" dirty="0">
                <a:solidFill>
                  <a:srgbClr val="7030A0"/>
                </a:solidFill>
              </a:rPr>
              <a:t>Надеть кепку иль панамку</a:t>
            </a:r>
          </a:p>
          <a:p>
            <a:r>
              <a:rPr lang="ru-RU" dirty="0">
                <a:solidFill>
                  <a:srgbClr val="7030A0"/>
                </a:solidFill>
              </a:rPr>
              <a:t>Не забудь ты спозаранку!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Чтобы солнечный удар,</a:t>
            </a:r>
          </a:p>
          <a:p>
            <a:r>
              <a:rPr lang="ru-RU" dirty="0">
                <a:solidFill>
                  <a:srgbClr val="7030A0"/>
                </a:solidFill>
              </a:rPr>
              <a:t>Удалось избежать нам.</a:t>
            </a:r>
          </a:p>
        </p:txBody>
      </p:sp>
      <p:pic>
        <p:nvPicPr>
          <p:cNvPr id="4098" name="Picture 2" descr="C:\Users\ПК\Desktop\4b3e6cc07c19a8ac238b806c9604da4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60" y="184451"/>
            <a:ext cx="4770712" cy="353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К\Desktop\11153.50-1-1000x1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21979"/>
            <a:ext cx="2880320" cy="273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К\Desktop\sm_fu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72" y="2708921"/>
            <a:ext cx="4317107" cy="401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613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1580410517_21-p-foni-dlya-pauer-point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48064" y="260648"/>
            <a:ext cx="3995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002060"/>
                </a:solidFill>
              </a:rPr>
              <a:t>На пруд один ты не ходи,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На речку, кстати, тоже.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Вдруг в воду свалишься, смотри,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Никто ведь не поможет!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Или купаться ты полез,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А никого нет рядом.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Остерегаться таких мест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Ребятам очень надо</a:t>
            </a:r>
            <a:r>
              <a:rPr lang="ru-RU" dirty="0"/>
              <a:t>.</a:t>
            </a:r>
          </a:p>
        </p:txBody>
      </p:sp>
      <p:pic>
        <p:nvPicPr>
          <p:cNvPr id="2051" name="Picture 3" descr="C:\Users\ПК\Desktop\1000x6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032448" cy="359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К\Desktop\slide-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82" y="3982862"/>
            <a:ext cx="3864818" cy="268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ПК\Desktop\420e14d425455ab40df1e10832910f0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320" y="2924944"/>
            <a:ext cx="3749749" cy="260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294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\Desktop\1580410517_21-p-foni-dlya-pauer-point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3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1"/>
            <a:ext cx="32403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Настежь распахнуть окошко,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Чтоб проветрилось немножко,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Летом хочется порой.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Не выглядывай в окошко,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Свалишься не понарошку,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Все закончится бедой!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Коварна очень высота,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Она опасна неспроста,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И это важно знать!</a:t>
            </a:r>
          </a:p>
        </p:txBody>
      </p:sp>
      <p:pic>
        <p:nvPicPr>
          <p:cNvPr id="3076" name="Picture 4" descr="C:\Users\ПК\Desktop\35694821_2249730291720682_527446835059071385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164050"/>
            <a:ext cx="4166429" cy="350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ПК\Desktop\11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426" y="404664"/>
            <a:ext cx="457804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ПК\Desktop\slide-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7033"/>
            <a:ext cx="395734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338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К\Desktop\1580410517_21-p-foni-dlya-pauer-point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44208" y="188640"/>
            <a:ext cx="2592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Никогда не ешьте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Незнакомых ягод…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И грибы-поганки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В рот тащить не надо: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Голова закружится,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Заболит живот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И от отравления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Доктор не спасёт</a:t>
            </a:r>
            <a:r>
              <a:rPr lang="ru-RU" dirty="0"/>
              <a:t>…</a:t>
            </a:r>
          </a:p>
        </p:txBody>
      </p:sp>
      <p:pic>
        <p:nvPicPr>
          <p:cNvPr id="5123" name="Picture 3" descr="C:\Users\ПК\Desktop\stixi-dlya-detej-o-bezopasnosti-na-prirode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45" y="0"/>
            <a:ext cx="432048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ПК\Desktop\боль-tummy-231453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2636912"/>
            <a:ext cx="415436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193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К\Desktop\1580410517_21-p-foni-dlya-pauer-point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30780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 машину мяч летит,</a:t>
            </a:r>
          </a:p>
          <a:p>
            <a:r>
              <a:rPr lang="ru-RU" dirty="0"/>
              <a:t>А за ним малыш бежит!</a:t>
            </a:r>
          </a:p>
          <a:p>
            <a:r>
              <a:rPr lang="ru-RU" dirty="0"/>
              <a:t>Осторожно! Берегись!</a:t>
            </a:r>
          </a:p>
          <a:p>
            <a:r>
              <a:rPr lang="ru-RU" dirty="0"/>
              <a:t>Лучше ты остановись!</a:t>
            </a:r>
          </a:p>
          <a:p>
            <a:r>
              <a:rPr lang="ru-RU" dirty="0"/>
              <a:t>На дороге не играют –</a:t>
            </a:r>
          </a:p>
          <a:p>
            <a:r>
              <a:rPr lang="ru-RU" dirty="0"/>
              <a:t>Все на свете это знают,</a:t>
            </a:r>
          </a:p>
          <a:p>
            <a:r>
              <a:rPr lang="ru-RU" dirty="0"/>
              <a:t>Ведь специально для игры</a:t>
            </a:r>
          </a:p>
          <a:p>
            <a:r>
              <a:rPr lang="ru-RU" dirty="0"/>
              <a:t>Есть площадки и дворы!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8" name="Picture 4" descr="C:\Users\ПК\Desktop\ДЕТ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2656"/>
            <a:ext cx="532859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ПК\Desktop\0029_84_53a94f156eea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23129"/>
            <a:ext cx="6624736" cy="31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25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К\Desktop\1580410517_21-p-foni-dlya-pauer-point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58"/>
            <a:ext cx="9323512" cy="69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420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Эти правила, ребята,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Надо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выучить и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 !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66374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Маму слушать обещайте,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не нарушайте!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тогда….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Хочу сказать: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«Будет весело играть»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К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57562"/>
            <a:ext cx="6588224" cy="520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625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108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ПК</cp:lastModifiedBy>
  <cp:revision>15</cp:revision>
  <dcterms:modified xsi:type="dcterms:W3CDTF">2020-05-21T16:07:16Z</dcterms:modified>
</cp:coreProperties>
</file>