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19" r:id="rId35"/>
    <p:sldId id="320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0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4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1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2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3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5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2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16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8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E76CB-71E0-4D5A-A890-69DFF1AF6878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92C0E-5B75-46BD-B5C3-91359645B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4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813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256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283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670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6118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2762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1535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4621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3636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655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7049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67498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094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0670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2248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1192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8445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2924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2317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055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07239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325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34757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05671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7634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142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93780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4894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3512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4070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7912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7254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022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5292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65834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2562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2446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890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6758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9171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31121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0455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8148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259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320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911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4300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98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4822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Широкоэкранный</PresentationFormat>
  <Paragraphs>0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О СЕБЕ И ПРОБЛЕМА ВЫБОРА ПРОФЕССИИ</dc:title>
  <dc:creator>007</dc:creator>
  <cp:lastModifiedBy>007</cp:lastModifiedBy>
  <cp:revision>13</cp:revision>
  <dcterms:created xsi:type="dcterms:W3CDTF">2020-09-20T17:03:43Z</dcterms:created>
  <dcterms:modified xsi:type="dcterms:W3CDTF">2020-09-20T18:48:37Z</dcterms:modified>
</cp:coreProperties>
</file>