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2"/>
  </p:sldMasterIdLst>
  <p:notesMasterIdLst>
    <p:notesMasterId r:id="rId17"/>
  </p:notesMasterIdLst>
  <p:handoutMasterIdLst>
    <p:handoutMasterId r:id="rId18"/>
  </p:handoutMasterIdLst>
  <p:sldIdLst>
    <p:sldId id="269" r:id="rId3"/>
    <p:sldId id="270" r:id="rId4"/>
    <p:sldId id="271" r:id="rId5"/>
    <p:sldId id="272" r:id="rId6"/>
    <p:sldId id="273" r:id="rId7"/>
    <p:sldId id="274" r:id="rId8"/>
    <p:sldId id="275" r:id="rId9"/>
    <p:sldId id="276" r:id="rId10"/>
    <p:sldId id="277" r:id="rId11"/>
    <p:sldId id="278" r:id="rId12"/>
    <p:sldId id="279" r:id="rId13"/>
    <p:sldId id="280" r:id="rId14"/>
    <p:sldId id="281" r:id="rId15"/>
    <p:sldId id="282" r:id="rId16"/>
  </p:sldIdLst>
  <p:sldSz cx="9144000" cy="6858000" type="screen4x3"/>
  <p:notesSz cx="6845300" cy="9196388"/>
  <p:defaultTextStyle>
    <a:defPPr>
      <a:defRPr lang="en-US"/>
    </a:defPPr>
    <a:lvl1pPr algn="l" rtl="0" eaLnBrk="0" fontAlgn="base" hangingPunct="0">
      <a:spcBef>
        <a:spcPct val="0"/>
      </a:spcBef>
      <a:spcAft>
        <a:spcPct val="0"/>
      </a:spcAft>
      <a:defRPr kumimoji="1" sz="2400" b="1"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kumimoji="1" sz="2400" b="1"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kumimoji="1" sz="2400" b="1"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kumimoji="1" sz="2400" b="1"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kumimoji="1" sz="2400" b="1" kern="1200">
        <a:solidFill>
          <a:schemeClr val="tx1"/>
        </a:solidFill>
        <a:latin typeface="Times New Roman" pitchFamily="18" charset="0"/>
        <a:ea typeface="+mn-ea"/>
        <a:cs typeface="+mn-cs"/>
      </a:defRPr>
    </a:lvl5pPr>
    <a:lvl6pPr marL="2286000" algn="l" defTabSz="914400" rtl="0" eaLnBrk="1" latinLnBrk="0" hangingPunct="1">
      <a:defRPr kumimoji="1" sz="2400" b="1" kern="1200">
        <a:solidFill>
          <a:schemeClr val="tx1"/>
        </a:solidFill>
        <a:latin typeface="Times New Roman" pitchFamily="18" charset="0"/>
        <a:ea typeface="+mn-ea"/>
        <a:cs typeface="+mn-cs"/>
      </a:defRPr>
    </a:lvl6pPr>
    <a:lvl7pPr marL="2743200" algn="l" defTabSz="914400" rtl="0" eaLnBrk="1" latinLnBrk="0" hangingPunct="1">
      <a:defRPr kumimoji="1" sz="2400" b="1" kern="1200">
        <a:solidFill>
          <a:schemeClr val="tx1"/>
        </a:solidFill>
        <a:latin typeface="Times New Roman" pitchFamily="18" charset="0"/>
        <a:ea typeface="+mn-ea"/>
        <a:cs typeface="+mn-cs"/>
      </a:defRPr>
    </a:lvl7pPr>
    <a:lvl8pPr marL="3200400" algn="l" defTabSz="914400" rtl="0" eaLnBrk="1" latinLnBrk="0" hangingPunct="1">
      <a:defRPr kumimoji="1" sz="2400" b="1" kern="1200">
        <a:solidFill>
          <a:schemeClr val="tx1"/>
        </a:solidFill>
        <a:latin typeface="Times New Roman" pitchFamily="18" charset="0"/>
        <a:ea typeface="+mn-ea"/>
        <a:cs typeface="+mn-cs"/>
      </a:defRPr>
    </a:lvl8pPr>
    <a:lvl9pPr marL="3657600" algn="l" defTabSz="914400" rtl="0" eaLnBrk="1" latinLnBrk="0" hangingPunct="1">
      <a:defRPr kumimoji="1" sz="2400" b="1"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chemeClr val="tx1"/>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FFFCC"/>
    <a:srgbClr val="FFFFFF"/>
    <a:srgbClr val="339933"/>
    <a:srgbClr val="660066"/>
    <a:srgbClr val="006666"/>
    <a:srgbClr val="009999"/>
    <a:srgbClr val="00CC99"/>
    <a:srgbClr val="330099"/>
    <a:srgbClr val="5C230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0" autoAdjust="0"/>
    <p:restoredTop sz="94600" autoAdjust="0"/>
  </p:normalViewPr>
  <p:slideViewPr>
    <p:cSldViewPr>
      <p:cViewPr varScale="1">
        <p:scale>
          <a:sx n="87" d="100"/>
          <a:sy n="87" d="100"/>
        </p:scale>
        <p:origin x="-960" y="-7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1.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2967038"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b="0"/>
            </a:lvl1pPr>
          </a:lstStyle>
          <a:p>
            <a:endParaRPr lang="ru-RU"/>
          </a:p>
        </p:txBody>
      </p:sp>
      <p:sp>
        <p:nvSpPr>
          <p:cNvPr id="21507" name="Rectangle 3"/>
          <p:cNvSpPr>
            <a:spLocks noGrp="1" noChangeArrowheads="1"/>
          </p:cNvSpPr>
          <p:nvPr>
            <p:ph type="dt" sz="quarter" idx="1"/>
          </p:nvPr>
        </p:nvSpPr>
        <p:spPr bwMode="auto">
          <a:xfrm>
            <a:off x="3876675" y="0"/>
            <a:ext cx="2967038"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b="0"/>
            </a:lvl1pPr>
          </a:lstStyle>
          <a:p>
            <a:endParaRPr lang="ru-RU"/>
          </a:p>
        </p:txBody>
      </p:sp>
      <p:sp>
        <p:nvSpPr>
          <p:cNvPr id="21508" name="Rectangle 4"/>
          <p:cNvSpPr>
            <a:spLocks noGrp="1" noChangeArrowheads="1"/>
          </p:cNvSpPr>
          <p:nvPr>
            <p:ph type="ftr" sz="quarter" idx="2"/>
          </p:nvPr>
        </p:nvSpPr>
        <p:spPr bwMode="auto">
          <a:xfrm>
            <a:off x="0" y="8734425"/>
            <a:ext cx="2967038"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b="0"/>
            </a:lvl1pPr>
          </a:lstStyle>
          <a:p>
            <a:endParaRPr lang="ru-RU"/>
          </a:p>
        </p:txBody>
      </p:sp>
      <p:sp>
        <p:nvSpPr>
          <p:cNvPr id="21509" name="Rectangle 5"/>
          <p:cNvSpPr>
            <a:spLocks noGrp="1" noChangeArrowheads="1"/>
          </p:cNvSpPr>
          <p:nvPr>
            <p:ph type="sldNum" sz="quarter" idx="3"/>
          </p:nvPr>
        </p:nvSpPr>
        <p:spPr bwMode="auto">
          <a:xfrm>
            <a:off x="3876675" y="8734425"/>
            <a:ext cx="2967038" cy="460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b="0"/>
            </a:lvl1pPr>
          </a:lstStyle>
          <a:p>
            <a:fld id="{E2E9B035-BFA6-49E3-8036-D626AFC415AC}" type="slidenum">
              <a:rPr lang="ru-RU"/>
              <a:pPr/>
              <a:t>‹#›</a:t>
            </a:fld>
            <a:endParaRPr lang="ru-RU"/>
          </a:p>
        </p:txBody>
      </p:sp>
    </p:spTree>
    <p:extLst>
      <p:ext uri="{BB962C8B-B14F-4D97-AF65-F5344CB8AC3E}">
        <p14:creationId xmlns:p14="http://schemas.microsoft.com/office/powerpoint/2010/main" val="34457526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0" y="0"/>
            <a:ext cx="2971800" cy="4556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19050" tIns="0" rIns="19050" bIns="0" numCol="1" anchor="t" anchorCtr="0" compatLnSpc="1">
            <a:prstTxWarp prst="textNoShape">
              <a:avLst/>
            </a:prstTxWarp>
          </a:bodyPr>
          <a:lstStyle>
            <a:lvl1pPr defTabSz="909638">
              <a:defRPr sz="1000" b="0" i="1"/>
            </a:lvl1pPr>
          </a:lstStyle>
          <a:p>
            <a:r>
              <a:rPr lang="ru-RU"/>
              <a:t>*</a:t>
            </a:r>
            <a:endParaRPr lang="ru-RU" sz="1200" i="0"/>
          </a:p>
        </p:txBody>
      </p:sp>
      <p:sp>
        <p:nvSpPr>
          <p:cNvPr id="2051" name="Rectangle 3"/>
          <p:cNvSpPr>
            <a:spLocks noGrp="1" noChangeArrowheads="1"/>
          </p:cNvSpPr>
          <p:nvPr>
            <p:ph type="dt" idx="1"/>
          </p:nvPr>
        </p:nvSpPr>
        <p:spPr bwMode="auto">
          <a:xfrm>
            <a:off x="3884613" y="0"/>
            <a:ext cx="2973387" cy="45561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19050" tIns="0" rIns="19050" bIns="0" numCol="1" anchor="t" anchorCtr="0" compatLnSpc="1">
            <a:prstTxWarp prst="textNoShape">
              <a:avLst/>
            </a:prstTxWarp>
          </a:bodyPr>
          <a:lstStyle>
            <a:lvl1pPr algn="r" defTabSz="909638">
              <a:defRPr sz="1000" b="0" i="1"/>
            </a:lvl1pPr>
          </a:lstStyle>
          <a:p>
            <a:r>
              <a:rPr lang="ru-RU"/>
              <a:t>16.07.1996</a:t>
            </a:r>
            <a:endParaRPr lang="ru-RU" sz="1200" i="0"/>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12700" cap="sq">
            <a:solidFill>
              <a:schemeClr val="tx1"/>
            </a:solidFill>
            <a:miter lim="800000"/>
            <a:headEnd/>
            <a:tailEnd/>
          </a:ln>
        </p:spPr>
      </p:sp>
      <p:sp>
        <p:nvSpPr>
          <p:cNvPr id="2053" name="Rectangle 5"/>
          <p:cNvSpPr>
            <a:spLocks noGrp="1" noChangeArrowheads="1"/>
          </p:cNvSpPr>
          <p:nvPr>
            <p:ph type="body" sz="quarter" idx="3"/>
          </p:nvPr>
        </p:nvSpPr>
        <p:spPr bwMode="auto">
          <a:xfrm>
            <a:off x="914400" y="4341813"/>
            <a:ext cx="5027613" cy="4114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t" anchorCtr="0" compatLnSpc="1">
            <a:prstTxWarp prst="textNoShape">
              <a:avLst/>
            </a:prstTxWarp>
          </a:bodyPr>
          <a:lstStyle/>
          <a:p>
            <a:pPr lvl="0"/>
            <a:r>
              <a:rPr lang="ru-RU" smtClean="0"/>
              <a:t>Нажмите кнопку, чтобы изменить стиль основного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2054" name="Rectangle 6"/>
          <p:cNvSpPr>
            <a:spLocks noGrp="1" noChangeArrowheads="1"/>
          </p:cNvSpPr>
          <p:nvPr>
            <p:ph type="ftr" sz="quarter" idx="4"/>
          </p:nvPr>
        </p:nvSpPr>
        <p:spPr bwMode="auto">
          <a:xfrm>
            <a:off x="0" y="8685213"/>
            <a:ext cx="2971800" cy="458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19050" tIns="0" rIns="19050" bIns="0" numCol="1" anchor="b" anchorCtr="0" compatLnSpc="1">
            <a:prstTxWarp prst="textNoShape">
              <a:avLst/>
            </a:prstTxWarp>
          </a:bodyPr>
          <a:lstStyle>
            <a:lvl1pPr defTabSz="909638">
              <a:defRPr sz="1000" b="0" i="1"/>
            </a:lvl1pPr>
          </a:lstStyle>
          <a:p>
            <a:r>
              <a:rPr lang="ru-RU"/>
              <a:t>*</a:t>
            </a:r>
            <a:endParaRPr lang="ru-RU" sz="1200" i="0"/>
          </a:p>
        </p:txBody>
      </p:sp>
      <p:sp>
        <p:nvSpPr>
          <p:cNvPr id="2055" name="Rectangle 7"/>
          <p:cNvSpPr>
            <a:spLocks noGrp="1" noChangeArrowheads="1"/>
          </p:cNvSpPr>
          <p:nvPr>
            <p:ph type="sldNum" sz="quarter" idx="5"/>
          </p:nvPr>
        </p:nvSpPr>
        <p:spPr bwMode="auto">
          <a:xfrm>
            <a:off x="3884613" y="8685213"/>
            <a:ext cx="2973387" cy="45878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19050" tIns="0" rIns="19050" bIns="0" numCol="1" anchor="b" anchorCtr="0" compatLnSpc="1">
            <a:prstTxWarp prst="textNoShape">
              <a:avLst/>
            </a:prstTxWarp>
          </a:bodyPr>
          <a:lstStyle>
            <a:lvl1pPr algn="r" defTabSz="909638">
              <a:defRPr sz="1000" b="0" i="1"/>
            </a:lvl1pPr>
          </a:lstStyle>
          <a:p>
            <a:r>
              <a:rPr lang="ru-RU"/>
              <a:t>##</a:t>
            </a:r>
            <a:endParaRPr lang="ru-RU" sz="1200" i="0"/>
          </a:p>
        </p:txBody>
      </p:sp>
    </p:spTree>
    <p:extLst>
      <p:ext uri="{BB962C8B-B14F-4D97-AF65-F5344CB8AC3E}">
        <p14:creationId xmlns:p14="http://schemas.microsoft.com/office/powerpoint/2010/main" val="1052071406"/>
      </p:ext>
    </p:extLst>
  </p:cSld>
  <p:clrMap bg1="lt1" tx1="dk1" bg2="lt2" tx2="dk2" accent1="accent1" accent2="accent2" accent3="accent3" accent4="accent4" accent5="accent5" accent6="accent6" hlink="hlink" folHlink="folHlink"/>
  <p:hf/>
  <p:notesStyle>
    <a:lvl1pPr algn="l" defTabSz="909638" rtl="0" eaLnBrk="0" fontAlgn="base" hangingPunct="0">
      <a:spcBef>
        <a:spcPct val="30000"/>
      </a:spcBef>
      <a:spcAft>
        <a:spcPct val="0"/>
      </a:spcAft>
      <a:defRPr kumimoji="1" sz="1200" kern="1200">
        <a:solidFill>
          <a:schemeClr val="tx1"/>
        </a:solidFill>
        <a:latin typeface="Times New Roman" pitchFamily="18" charset="0"/>
        <a:ea typeface="+mn-ea"/>
        <a:cs typeface="+mn-cs"/>
      </a:defRPr>
    </a:lvl1pPr>
    <a:lvl2pPr marL="455613" algn="l" defTabSz="909638" rtl="0" eaLnBrk="0" fontAlgn="base" hangingPunct="0">
      <a:spcBef>
        <a:spcPct val="30000"/>
      </a:spcBef>
      <a:spcAft>
        <a:spcPct val="0"/>
      </a:spcAft>
      <a:defRPr kumimoji="1" sz="1200" kern="1200">
        <a:solidFill>
          <a:schemeClr val="tx1"/>
        </a:solidFill>
        <a:latin typeface="Times New Roman" pitchFamily="18" charset="0"/>
        <a:ea typeface="+mn-ea"/>
        <a:cs typeface="+mn-cs"/>
      </a:defRPr>
    </a:lvl2pPr>
    <a:lvl3pPr marL="912813" algn="l" defTabSz="909638" rtl="0" eaLnBrk="0" fontAlgn="base" hangingPunct="0">
      <a:spcBef>
        <a:spcPct val="30000"/>
      </a:spcBef>
      <a:spcAft>
        <a:spcPct val="0"/>
      </a:spcAft>
      <a:defRPr kumimoji="1" sz="1200" kern="1200">
        <a:solidFill>
          <a:schemeClr val="tx1"/>
        </a:solidFill>
        <a:latin typeface="Times New Roman" pitchFamily="18" charset="0"/>
        <a:ea typeface="+mn-ea"/>
        <a:cs typeface="+mn-cs"/>
      </a:defRPr>
    </a:lvl3pPr>
    <a:lvl4pPr marL="1368425" algn="l" defTabSz="909638" rtl="0" eaLnBrk="0" fontAlgn="base" hangingPunct="0">
      <a:spcBef>
        <a:spcPct val="30000"/>
      </a:spcBef>
      <a:spcAft>
        <a:spcPct val="0"/>
      </a:spcAft>
      <a:defRPr kumimoji="1" sz="1200" kern="1200">
        <a:solidFill>
          <a:schemeClr val="tx1"/>
        </a:solidFill>
        <a:latin typeface="Times New Roman" pitchFamily="18" charset="0"/>
        <a:ea typeface="+mn-ea"/>
        <a:cs typeface="+mn-cs"/>
      </a:defRPr>
    </a:lvl4pPr>
    <a:lvl5pPr marL="1825625" algn="l" defTabSz="909638" rtl="0" eaLnBrk="0" fontAlgn="base" hangingPunct="0">
      <a:spcBef>
        <a:spcPct val="30000"/>
      </a:spcBef>
      <a:spcAft>
        <a:spcPct val="0"/>
      </a:spcAft>
      <a:defRPr kumimoji="1"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3087" name="Rectangle 15"/>
          <p:cNvSpPr>
            <a:spLocks noChangeArrowheads="1"/>
          </p:cNvSpPr>
          <p:nvPr/>
        </p:nvSpPr>
        <p:spPr bwMode="auto">
          <a:xfrm>
            <a:off x="304800" y="533400"/>
            <a:ext cx="8458200" cy="5791200"/>
          </a:xfrm>
          <a:prstGeom prst="rect">
            <a:avLst/>
          </a:prstGeom>
          <a:solidFill>
            <a:srgbClr val="FFFFFF">
              <a:alpha val="80000"/>
            </a:srgbClr>
          </a:solidFill>
          <a:ln w="38100" cap="sq">
            <a:solidFill>
              <a:srgbClr val="5C2305"/>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8" name="Rectangle 16"/>
          <p:cNvSpPr>
            <a:spLocks noChangeArrowheads="1"/>
          </p:cNvSpPr>
          <p:nvPr/>
        </p:nvSpPr>
        <p:spPr bwMode="auto">
          <a:xfrm>
            <a:off x="533400" y="762000"/>
            <a:ext cx="8001000" cy="5334000"/>
          </a:xfrm>
          <a:prstGeom prst="rect">
            <a:avLst/>
          </a:prstGeom>
          <a:noFill/>
          <a:ln w="76200" cap="sq">
            <a:solidFill>
              <a:srgbClr val="FFFF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81" name="Rectangle 9"/>
          <p:cNvSpPr>
            <a:spLocks noGrp="1" noChangeArrowheads="1"/>
          </p:cNvSpPr>
          <p:nvPr>
            <p:ph type="ctrTitle" sz="quarter"/>
          </p:nvPr>
        </p:nvSpPr>
        <p:spPr>
          <a:xfrm>
            <a:off x="2741613" y="1370013"/>
            <a:ext cx="5484812" cy="2133600"/>
          </a:xfrm>
        </p:spPr>
        <p:txBody>
          <a:bodyPr anchor="b"/>
          <a:lstStyle>
            <a:lvl1pPr>
              <a:defRPr sz="4600" b="1"/>
            </a:lvl1pPr>
          </a:lstStyle>
          <a:p>
            <a:pPr lvl="0"/>
            <a:r>
              <a:rPr lang="ru-RU" noProof="0" smtClean="0"/>
              <a:t>Образец заголовка</a:t>
            </a:r>
            <a:endParaRPr lang="ru-RU" noProof="0" smtClean="0"/>
          </a:p>
        </p:txBody>
      </p:sp>
      <p:sp>
        <p:nvSpPr>
          <p:cNvPr id="3083" name="Rectangle 11"/>
          <p:cNvSpPr>
            <a:spLocks noGrp="1" noChangeArrowheads="1"/>
          </p:cNvSpPr>
          <p:nvPr>
            <p:ph type="subTitle" sz="quarter" idx="1"/>
          </p:nvPr>
        </p:nvSpPr>
        <p:spPr>
          <a:xfrm>
            <a:off x="2741613" y="3581400"/>
            <a:ext cx="5486400" cy="1058863"/>
          </a:xfrm>
        </p:spPr>
        <p:txBody>
          <a:bodyPr/>
          <a:lstStyle>
            <a:lvl1pPr marL="0" indent="0">
              <a:buFontTx/>
              <a:buNone/>
              <a:defRPr sz="3200"/>
            </a:lvl1pPr>
          </a:lstStyle>
          <a:p>
            <a:pPr lvl="0"/>
            <a:r>
              <a:rPr lang="ru-RU" noProof="0" smtClean="0"/>
              <a:t>Образец подзаголовка</a:t>
            </a:r>
            <a:endParaRPr lang="ru-RU" noProof="0" smtClean="0"/>
          </a:p>
        </p:txBody>
      </p:sp>
      <p:sp>
        <p:nvSpPr>
          <p:cNvPr id="3084" name="Rectangle 12"/>
          <p:cNvSpPr>
            <a:spLocks noGrp="1" noChangeArrowheads="1"/>
          </p:cNvSpPr>
          <p:nvPr>
            <p:ph type="sldNum" sz="quarter" idx="4"/>
          </p:nvPr>
        </p:nvSpPr>
        <p:spPr/>
        <p:txBody>
          <a:bodyPr/>
          <a:lstStyle>
            <a:lvl1pPr>
              <a:defRPr/>
            </a:lvl1pPr>
          </a:lstStyle>
          <a:p>
            <a:fld id="{02B8F9EB-4E0D-473A-8625-E72069AD9D5A}" type="slidenum">
              <a:rPr lang="ru-RU"/>
              <a:pPr/>
              <a:t>‹#›</a:t>
            </a:fld>
            <a:endParaRPr lang="ru-RU"/>
          </a:p>
        </p:txBody>
      </p:sp>
      <p:sp>
        <p:nvSpPr>
          <p:cNvPr id="3085" name="Rectangle 13"/>
          <p:cNvSpPr>
            <a:spLocks noGrp="1" noChangeArrowheads="1"/>
          </p:cNvSpPr>
          <p:nvPr>
            <p:ph type="ftr" sz="quarter" idx="3"/>
          </p:nvPr>
        </p:nvSpPr>
        <p:spPr/>
        <p:txBody>
          <a:bodyPr/>
          <a:lstStyle>
            <a:lvl1pPr>
              <a:defRPr/>
            </a:lvl1pPr>
          </a:lstStyle>
          <a:p>
            <a:endParaRPr lang="ru-RU"/>
          </a:p>
        </p:txBody>
      </p:sp>
      <p:sp>
        <p:nvSpPr>
          <p:cNvPr id="3086" name="Rectangle 14"/>
          <p:cNvSpPr>
            <a:spLocks noGrp="1" noChangeArrowheads="1"/>
          </p:cNvSpPr>
          <p:nvPr>
            <p:ph type="dt" sz="quarter" idx="2"/>
          </p:nvPr>
        </p:nvSpPr>
        <p:spPr/>
        <p:txBody>
          <a:bodyPr/>
          <a:lstStyle>
            <a:lvl1pPr>
              <a:defRPr/>
            </a:lvl1pPr>
          </a:lstStyle>
          <a:p>
            <a:fld id="{2D644FF0-6F8D-4C79-A808-E68A28F897DB}" type="datetime1">
              <a:rPr lang="ru-RU"/>
              <a:pPr/>
              <a:t>19.08.2019</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Slide Number Placeholder 3"/>
          <p:cNvSpPr>
            <a:spLocks noGrp="1"/>
          </p:cNvSpPr>
          <p:nvPr>
            <p:ph type="sldNum" sz="quarter" idx="10"/>
          </p:nvPr>
        </p:nvSpPr>
        <p:spPr/>
        <p:txBody>
          <a:bodyPr/>
          <a:lstStyle>
            <a:lvl1pPr>
              <a:defRPr/>
            </a:lvl1pPr>
          </a:lstStyle>
          <a:p>
            <a:fld id="{549B7EE5-A6DB-48B4-965F-F03BD65929CC}" type="slidenum">
              <a:rPr lang="ru-RU"/>
              <a:pPr/>
              <a:t>‹#›</a:t>
            </a:fld>
            <a:endParaRPr lang="ru-RU"/>
          </a:p>
        </p:txBody>
      </p:sp>
      <p:sp>
        <p:nvSpPr>
          <p:cNvPr id="5" name="Footer Placeholder 4"/>
          <p:cNvSpPr>
            <a:spLocks noGrp="1"/>
          </p:cNvSpPr>
          <p:nvPr>
            <p:ph type="ftr" sz="quarter" idx="11"/>
          </p:nvPr>
        </p:nvSpPr>
        <p:spPr/>
        <p:txBody>
          <a:bodyPr/>
          <a:lstStyle>
            <a:lvl1pPr>
              <a:defRPr/>
            </a:lvl1pPr>
          </a:lstStyle>
          <a:p>
            <a:endParaRPr lang="ru-RU"/>
          </a:p>
        </p:txBody>
      </p:sp>
      <p:sp>
        <p:nvSpPr>
          <p:cNvPr id="6" name="Date Placeholder 5"/>
          <p:cNvSpPr>
            <a:spLocks noGrp="1"/>
          </p:cNvSpPr>
          <p:nvPr>
            <p:ph type="dt" sz="quarter" idx="12"/>
          </p:nvPr>
        </p:nvSpPr>
        <p:spPr/>
        <p:txBody>
          <a:bodyPr/>
          <a:lstStyle>
            <a:lvl1pPr>
              <a:defRPr/>
            </a:lvl1pPr>
          </a:lstStyle>
          <a:p>
            <a:fld id="{961EAC52-55F3-489C-8E90-730504A5A485}" type="datetime1">
              <a:rPr lang="ru-RU"/>
              <a:pPr/>
              <a:t>19.08.2019</a:t>
            </a:fld>
            <a:endParaRPr lang="ru-RU"/>
          </a:p>
        </p:txBody>
      </p:sp>
    </p:spTree>
    <p:extLst>
      <p:ext uri="{BB962C8B-B14F-4D97-AF65-F5344CB8AC3E}">
        <p14:creationId xmlns:p14="http://schemas.microsoft.com/office/powerpoint/2010/main" val="209500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48450" y="838200"/>
            <a:ext cx="1581150" cy="5105400"/>
          </a:xfrm>
        </p:spPr>
        <p:txBody>
          <a:bodyPr vert="eaVert"/>
          <a:lstStyle/>
          <a:p>
            <a:r>
              <a:rPr lang="ru-RU" smtClean="0"/>
              <a:t>Образец заголовка</a:t>
            </a:r>
            <a:endParaRPr lang="en-US"/>
          </a:p>
        </p:txBody>
      </p:sp>
      <p:sp>
        <p:nvSpPr>
          <p:cNvPr id="3" name="Vertical Text Placeholder 2"/>
          <p:cNvSpPr>
            <a:spLocks noGrp="1"/>
          </p:cNvSpPr>
          <p:nvPr>
            <p:ph type="body" orient="vert" idx="1"/>
          </p:nvPr>
        </p:nvSpPr>
        <p:spPr>
          <a:xfrm>
            <a:off x="1905000" y="838200"/>
            <a:ext cx="4591050" cy="5105400"/>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Slide Number Placeholder 3"/>
          <p:cNvSpPr>
            <a:spLocks noGrp="1"/>
          </p:cNvSpPr>
          <p:nvPr>
            <p:ph type="sldNum" sz="quarter" idx="10"/>
          </p:nvPr>
        </p:nvSpPr>
        <p:spPr/>
        <p:txBody>
          <a:bodyPr/>
          <a:lstStyle>
            <a:lvl1pPr>
              <a:defRPr/>
            </a:lvl1pPr>
          </a:lstStyle>
          <a:p>
            <a:fld id="{508A32CD-3E43-483F-9585-DC2F950A7F67}" type="slidenum">
              <a:rPr lang="ru-RU"/>
              <a:pPr/>
              <a:t>‹#›</a:t>
            </a:fld>
            <a:endParaRPr lang="ru-RU"/>
          </a:p>
        </p:txBody>
      </p:sp>
      <p:sp>
        <p:nvSpPr>
          <p:cNvPr id="5" name="Footer Placeholder 4"/>
          <p:cNvSpPr>
            <a:spLocks noGrp="1"/>
          </p:cNvSpPr>
          <p:nvPr>
            <p:ph type="ftr" sz="quarter" idx="11"/>
          </p:nvPr>
        </p:nvSpPr>
        <p:spPr/>
        <p:txBody>
          <a:bodyPr/>
          <a:lstStyle>
            <a:lvl1pPr>
              <a:defRPr/>
            </a:lvl1pPr>
          </a:lstStyle>
          <a:p>
            <a:endParaRPr lang="ru-RU"/>
          </a:p>
        </p:txBody>
      </p:sp>
      <p:sp>
        <p:nvSpPr>
          <p:cNvPr id="6" name="Date Placeholder 5"/>
          <p:cNvSpPr>
            <a:spLocks noGrp="1"/>
          </p:cNvSpPr>
          <p:nvPr>
            <p:ph type="dt" sz="quarter" idx="12"/>
          </p:nvPr>
        </p:nvSpPr>
        <p:spPr/>
        <p:txBody>
          <a:bodyPr/>
          <a:lstStyle>
            <a:lvl1pPr>
              <a:defRPr/>
            </a:lvl1pPr>
          </a:lstStyle>
          <a:p>
            <a:fld id="{592C1186-B580-46AD-AD90-7A17E4CCC80C}" type="datetime1">
              <a:rPr lang="ru-RU"/>
              <a:pPr/>
              <a:t>19.08.2019</a:t>
            </a:fld>
            <a:endParaRPr lang="ru-RU"/>
          </a:p>
        </p:txBody>
      </p:sp>
    </p:spTree>
    <p:extLst>
      <p:ext uri="{BB962C8B-B14F-4D97-AF65-F5344CB8AC3E}">
        <p14:creationId xmlns:p14="http://schemas.microsoft.com/office/powerpoint/2010/main" val="29095197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Slide Number Placeholder 3"/>
          <p:cNvSpPr>
            <a:spLocks noGrp="1"/>
          </p:cNvSpPr>
          <p:nvPr>
            <p:ph type="sldNum" sz="quarter" idx="10"/>
          </p:nvPr>
        </p:nvSpPr>
        <p:spPr/>
        <p:txBody>
          <a:bodyPr/>
          <a:lstStyle>
            <a:lvl1pPr>
              <a:defRPr/>
            </a:lvl1pPr>
          </a:lstStyle>
          <a:p>
            <a:fld id="{7DB9857C-A593-4EDE-B34E-69A273EC2FE9}" type="slidenum">
              <a:rPr lang="ru-RU"/>
              <a:pPr/>
              <a:t>‹#›</a:t>
            </a:fld>
            <a:endParaRPr lang="ru-RU"/>
          </a:p>
        </p:txBody>
      </p:sp>
      <p:sp>
        <p:nvSpPr>
          <p:cNvPr id="5" name="Footer Placeholder 4"/>
          <p:cNvSpPr>
            <a:spLocks noGrp="1"/>
          </p:cNvSpPr>
          <p:nvPr>
            <p:ph type="ftr" sz="quarter" idx="11"/>
          </p:nvPr>
        </p:nvSpPr>
        <p:spPr/>
        <p:txBody>
          <a:bodyPr/>
          <a:lstStyle>
            <a:lvl1pPr>
              <a:defRPr/>
            </a:lvl1pPr>
          </a:lstStyle>
          <a:p>
            <a:endParaRPr lang="ru-RU"/>
          </a:p>
        </p:txBody>
      </p:sp>
      <p:sp>
        <p:nvSpPr>
          <p:cNvPr id="6" name="Date Placeholder 5"/>
          <p:cNvSpPr>
            <a:spLocks noGrp="1"/>
          </p:cNvSpPr>
          <p:nvPr>
            <p:ph type="dt" sz="quarter" idx="12"/>
          </p:nvPr>
        </p:nvSpPr>
        <p:spPr/>
        <p:txBody>
          <a:bodyPr/>
          <a:lstStyle>
            <a:lvl1pPr>
              <a:defRPr/>
            </a:lvl1pPr>
          </a:lstStyle>
          <a:p>
            <a:fld id="{CC70D328-0C0D-4B8F-80D0-4E9042D31D1B}" type="datetime1">
              <a:rPr lang="ru-RU"/>
              <a:pPr/>
              <a:t>19.08.2019</a:t>
            </a:fld>
            <a:endParaRPr lang="ru-RU"/>
          </a:p>
        </p:txBody>
      </p:sp>
    </p:spTree>
    <p:extLst>
      <p:ext uri="{BB962C8B-B14F-4D97-AF65-F5344CB8AC3E}">
        <p14:creationId xmlns:p14="http://schemas.microsoft.com/office/powerpoint/2010/main" val="2085053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ru-RU" smtClean="0"/>
              <a:t>Образец текста</a:t>
            </a:r>
          </a:p>
        </p:txBody>
      </p:sp>
      <p:sp>
        <p:nvSpPr>
          <p:cNvPr id="4" name="Slide Number Placeholder 3"/>
          <p:cNvSpPr>
            <a:spLocks noGrp="1"/>
          </p:cNvSpPr>
          <p:nvPr>
            <p:ph type="sldNum" sz="quarter" idx="10"/>
          </p:nvPr>
        </p:nvSpPr>
        <p:spPr/>
        <p:txBody>
          <a:bodyPr/>
          <a:lstStyle>
            <a:lvl1pPr>
              <a:defRPr/>
            </a:lvl1pPr>
          </a:lstStyle>
          <a:p>
            <a:fld id="{6DAF131D-3875-4B38-8550-E0125A909E55}" type="slidenum">
              <a:rPr lang="ru-RU"/>
              <a:pPr/>
              <a:t>‹#›</a:t>
            </a:fld>
            <a:endParaRPr lang="ru-RU"/>
          </a:p>
        </p:txBody>
      </p:sp>
      <p:sp>
        <p:nvSpPr>
          <p:cNvPr id="5" name="Footer Placeholder 4"/>
          <p:cNvSpPr>
            <a:spLocks noGrp="1"/>
          </p:cNvSpPr>
          <p:nvPr>
            <p:ph type="ftr" sz="quarter" idx="11"/>
          </p:nvPr>
        </p:nvSpPr>
        <p:spPr/>
        <p:txBody>
          <a:bodyPr/>
          <a:lstStyle>
            <a:lvl1pPr>
              <a:defRPr/>
            </a:lvl1pPr>
          </a:lstStyle>
          <a:p>
            <a:endParaRPr lang="ru-RU"/>
          </a:p>
        </p:txBody>
      </p:sp>
      <p:sp>
        <p:nvSpPr>
          <p:cNvPr id="6" name="Date Placeholder 5"/>
          <p:cNvSpPr>
            <a:spLocks noGrp="1"/>
          </p:cNvSpPr>
          <p:nvPr>
            <p:ph type="dt" sz="quarter" idx="12"/>
          </p:nvPr>
        </p:nvSpPr>
        <p:spPr/>
        <p:txBody>
          <a:bodyPr/>
          <a:lstStyle>
            <a:lvl1pPr>
              <a:defRPr/>
            </a:lvl1pPr>
          </a:lstStyle>
          <a:p>
            <a:fld id="{8943F09B-EC64-4374-A3F2-56FBA548856B}" type="datetime1">
              <a:rPr lang="ru-RU"/>
              <a:pPr/>
              <a:t>19.08.2019</a:t>
            </a:fld>
            <a:endParaRPr lang="ru-RU"/>
          </a:p>
        </p:txBody>
      </p:sp>
    </p:spTree>
    <p:extLst>
      <p:ext uri="{BB962C8B-B14F-4D97-AF65-F5344CB8AC3E}">
        <p14:creationId xmlns:p14="http://schemas.microsoft.com/office/powerpoint/2010/main" val="28420774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Content Placeholder 2"/>
          <p:cNvSpPr>
            <a:spLocks noGrp="1"/>
          </p:cNvSpPr>
          <p:nvPr>
            <p:ph sz="half" idx="1"/>
          </p:nvPr>
        </p:nvSpPr>
        <p:spPr>
          <a:xfrm>
            <a:off x="2741613" y="1752600"/>
            <a:ext cx="2665412"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Content Placeholder 3"/>
          <p:cNvSpPr>
            <a:spLocks noGrp="1"/>
          </p:cNvSpPr>
          <p:nvPr>
            <p:ph sz="half" idx="2"/>
          </p:nvPr>
        </p:nvSpPr>
        <p:spPr>
          <a:xfrm>
            <a:off x="5559425" y="1752600"/>
            <a:ext cx="2667000" cy="41910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Slide Number Placeholder 4"/>
          <p:cNvSpPr>
            <a:spLocks noGrp="1"/>
          </p:cNvSpPr>
          <p:nvPr>
            <p:ph type="sldNum" sz="quarter" idx="10"/>
          </p:nvPr>
        </p:nvSpPr>
        <p:spPr/>
        <p:txBody>
          <a:bodyPr/>
          <a:lstStyle>
            <a:lvl1pPr>
              <a:defRPr/>
            </a:lvl1pPr>
          </a:lstStyle>
          <a:p>
            <a:fld id="{7612CACA-563D-464D-AC11-2548B97A8F82}" type="slidenum">
              <a:rPr lang="ru-RU"/>
              <a:pPr/>
              <a:t>‹#›</a:t>
            </a:fld>
            <a:endParaRPr lang="ru-RU"/>
          </a:p>
        </p:txBody>
      </p:sp>
      <p:sp>
        <p:nvSpPr>
          <p:cNvPr id="6" name="Footer Placeholder 5"/>
          <p:cNvSpPr>
            <a:spLocks noGrp="1"/>
          </p:cNvSpPr>
          <p:nvPr>
            <p:ph type="ftr" sz="quarter" idx="11"/>
          </p:nvPr>
        </p:nvSpPr>
        <p:spPr/>
        <p:txBody>
          <a:bodyPr/>
          <a:lstStyle>
            <a:lvl1pPr>
              <a:defRPr/>
            </a:lvl1pPr>
          </a:lstStyle>
          <a:p>
            <a:endParaRPr lang="ru-RU"/>
          </a:p>
        </p:txBody>
      </p:sp>
      <p:sp>
        <p:nvSpPr>
          <p:cNvPr id="7" name="Date Placeholder 6"/>
          <p:cNvSpPr>
            <a:spLocks noGrp="1"/>
          </p:cNvSpPr>
          <p:nvPr>
            <p:ph type="dt" sz="quarter" idx="12"/>
          </p:nvPr>
        </p:nvSpPr>
        <p:spPr/>
        <p:txBody>
          <a:bodyPr/>
          <a:lstStyle>
            <a:lvl1pPr>
              <a:defRPr/>
            </a:lvl1pPr>
          </a:lstStyle>
          <a:p>
            <a:fld id="{E3028A10-28CA-4A7C-BFB5-9EC8CF2F601D}" type="datetime1">
              <a:rPr lang="ru-RU"/>
              <a:pPr/>
              <a:t>19.08.2019</a:t>
            </a:fld>
            <a:endParaRPr lang="ru-RU"/>
          </a:p>
        </p:txBody>
      </p:sp>
    </p:spTree>
    <p:extLst>
      <p:ext uri="{BB962C8B-B14F-4D97-AF65-F5344CB8AC3E}">
        <p14:creationId xmlns:p14="http://schemas.microsoft.com/office/powerpoint/2010/main" val="31092976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ru-RU" smtClean="0"/>
              <a:t>Образец заголовка</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7" name="Slide Number Placeholder 6"/>
          <p:cNvSpPr>
            <a:spLocks noGrp="1"/>
          </p:cNvSpPr>
          <p:nvPr>
            <p:ph type="sldNum" sz="quarter" idx="10"/>
          </p:nvPr>
        </p:nvSpPr>
        <p:spPr/>
        <p:txBody>
          <a:bodyPr/>
          <a:lstStyle>
            <a:lvl1pPr>
              <a:defRPr/>
            </a:lvl1pPr>
          </a:lstStyle>
          <a:p>
            <a:fld id="{8F1BF87E-2F39-4F64-A82C-E531A7263ED3}" type="slidenum">
              <a:rPr lang="ru-RU"/>
              <a:pPr/>
              <a:t>‹#›</a:t>
            </a:fld>
            <a:endParaRPr lang="ru-RU"/>
          </a:p>
        </p:txBody>
      </p:sp>
      <p:sp>
        <p:nvSpPr>
          <p:cNvPr id="8" name="Footer Placeholder 7"/>
          <p:cNvSpPr>
            <a:spLocks noGrp="1"/>
          </p:cNvSpPr>
          <p:nvPr>
            <p:ph type="ftr" sz="quarter" idx="11"/>
          </p:nvPr>
        </p:nvSpPr>
        <p:spPr/>
        <p:txBody>
          <a:bodyPr/>
          <a:lstStyle>
            <a:lvl1pPr>
              <a:defRPr/>
            </a:lvl1pPr>
          </a:lstStyle>
          <a:p>
            <a:endParaRPr lang="ru-RU"/>
          </a:p>
        </p:txBody>
      </p:sp>
      <p:sp>
        <p:nvSpPr>
          <p:cNvPr id="9" name="Date Placeholder 8"/>
          <p:cNvSpPr>
            <a:spLocks noGrp="1"/>
          </p:cNvSpPr>
          <p:nvPr>
            <p:ph type="dt" sz="quarter" idx="12"/>
          </p:nvPr>
        </p:nvSpPr>
        <p:spPr/>
        <p:txBody>
          <a:bodyPr/>
          <a:lstStyle>
            <a:lvl1pPr>
              <a:defRPr/>
            </a:lvl1pPr>
          </a:lstStyle>
          <a:p>
            <a:fld id="{9A3B620B-BA02-454E-B524-028C57602F0C}" type="datetime1">
              <a:rPr lang="ru-RU"/>
              <a:pPr/>
              <a:t>19.08.2019</a:t>
            </a:fld>
            <a:endParaRPr lang="ru-RU"/>
          </a:p>
        </p:txBody>
      </p:sp>
    </p:spTree>
    <p:extLst>
      <p:ext uri="{BB962C8B-B14F-4D97-AF65-F5344CB8AC3E}">
        <p14:creationId xmlns:p14="http://schemas.microsoft.com/office/powerpoint/2010/main" val="26406065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a:p>
        </p:txBody>
      </p:sp>
      <p:sp>
        <p:nvSpPr>
          <p:cNvPr id="3" name="Slide Number Placeholder 2"/>
          <p:cNvSpPr>
            <a:spLocks noGrp="1"/>
          </p:cNvSpPr>
          <p:nvPr>
            <p:ph type="sldNum" sz="quarter" idx="10"/>
          </p:nvPr>
        </p:nvSpPr>
        <p:spPr/>
        <p:txBody>
          <a:bodyPr/>
          <a:lstStyle>
            <a:lvl1pPr>
              <a:defRPr/>
            </a:lvl1pPr>
          </a:lstStyle>
          <a:p>
            <a:fld id="{8A68D293-75AB-4D4C-840E-4B392B2DADDD}" type="slidenum">
              <a:rPr lang="ru-RU"/>
              <a:pPr/>
              <a:t>‹#›</a:t>
            </a:fld>
            <a:endParaRPr lang="ru-RU"/>
          </a:p>
        </p:txBody>
      </p:sp>
      <p:sp>
        <p:nvSpPr>
          <p:cNvPr id="4" name="Footer Placeholder 3"/>
          <p:cNvSpPr>
            <a:spLocks noGrp="1"/>
          </p:cNvSpPr>
          <p:nvPr>
            <p:ph type="ftr" sz="quarter" idx="11"/>
          </p:nvPr>
        </p:nvSpPr>
        <p:spPr/>
        <p:txBody>
          <a:bodyPr/>
          <a:lstStyle>
            <a:lvl1pPr>
              <a:defRPr/>
            </a:lvl1pPr>
          </a:lstStyle>
          <a:p>
            <a:endParaRPr lang="ru-RU"/>
          </a:p>
        </p:txBody>
      </p:sp>
      <p:sp>
        <p:nvSpPr>
          <p:cNvPr id="5" name="Date Placeholder 4"/>
          <p:cNvSpPr>
            <a:spLocks noGrp="1"/>
          </p:cNvSpPr>
          <p:nvPr>
            <p:ph type="dt" sz="quarter" idx="12"/>
          </p:nvPr>
        </p:nvSpPr>
        <p:spPr/>
        <p:txBody>
          <a:bodyPr/>
          <a:lstStyle>
            <a:lvl1pPr>
              <a:defRPr/>
            </a:lvl1pPr>
          </a:lstStyle>
          <a:p>
            <a:fld id="{C58FF7A9-9C23-4B6B-AEEB-B596AD39EF6B}" type="datetime1">
              <a:rPr lang="ru-RU"/>
              <a:pPr/>
              <a:t>19.08.2019</a:t>
            </a:fld>
            <a:endParaRPr lang="ru-RU"/>
          </a:p>
        </p:txBody>
      </p:sp>
    </p:spTree>
    <p:extLst>
      <p:ext uri="{BB962C8B-B14F-4D97-AF65-F5344CB8AC3E}">
        <p14:creationId xmlns:p14="http://schemas.microsoft.com/office/powerpoint/2010/main" val="1487947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lvl1pPr>
              <a:defRPr/>
            </a:lvl1pPr>
          </a:lstStyle>
          <a:p>
            <a:fld id="{BE5F7555-033A-4572-B1D2-3A97C2B998F1}" type="slidenum">
              <a:rPr lang="ru-RU"/>
              <a:pPr/>
              <a:t>‹#›</a:t>
            </a:fld>
            <a:endParaRPr lang="ru-RU"/>
          </a:p>
        </p:txBody>
      </p:sp>
      <p:sp>
        <p:nvSpPr>
          <p:cNvPr id="3" name="Footer Placeholder 2"/>
          <p:cNvSpPr>
            <a:spLocks noGrp="1"/>
          </p:cNvSpPr>
          <p:nvPr>
            <p:ph type="ftr" sz="quarter" idx="11"/>
          </p:nvPr>
        </p:nvSpPr>
        <p:spPr/>
        <p:txBody>
          <a:bodyPr/>
          <a:lstStyle>
            <a:lvl1pPr>
              <a:defRPr/>
            </a:lvl1pPr>
          </a:lstStyle>
          <a:p>
            <a:endParaRPr lang="ru-RU"/>
          </a:p>
        </p:txBody>
      </p:sp>
      <p:sp>
        <p:nvSpPr>
          <p:cNvPr id="4" name="Date Placeholder 3"/>
          <p:cNvSpPr>
            <a:spLocks noGrp="1"/>
          </p:cNvSpPr>
          <p:nvPr>
            <p:ph type="dt" sz="quarter" idx="12"/>
          </p:nvPr>
        </p:nvSpPr>
        <p:spPr/>
        <p:txBody>
          <a:bodyPr/>
          <a:lstStyle>
            <a:lvl1pPr>
              <a:defRPr/>
            </a:lvl1pPr>
          </a:lstStyle>
          <a:p>
            <a:fld id="{86454A81-C755-4413-A20F-112087569178}" type="datetime1">
              <a:rPr lang="ru-RU"/>
              <a:pPr/>
              <a:t>19.08.2019</a:t>
            </a:fld>
            <a:endParaRPr lang="ru-RU"/>
          </a:p>
        </p:txBody>
      </p:sp>
    </p:spTree>
    <p:extLst>
      <p:ext uri="{BB962C8B-B14F-4D97-AF65-F5344CB8AC3E}">
        <p14:creationId xmlns:p14="http://schemas.microsoft.com/office/powerpoint/2010/main" val="2423981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Slide Number Placeholder 4"/>
          <p:cNvSpPr>
            <a:spLocks noGrp="1"/>
          </p:cNvSpPr>
          <p:nvPr>
            <p:ph type="sldNum" sz="quarter" idx="10"/>
          </p:nvPr>
        </p:nvSpPr>
        <p:spPr/>
        <p:txBody>
          <a:bodyPr/>
          <a:lstStyle>
            <a:lvl1pPr>
              <a:defRPr/>
            </a:lvl1pPr>
          </a:lstStyle>
          <a:p>
            <a:fld id="{C0DC5229-C90E-4DCF-8656-F42A3D504C01}" type="slidenum">
              <a:rPr lang="ru-RU"/>
              <a:pPr/>
              <a:t>‹#›</a:t>
            </a:fld>
            <a:endParaRPr lang="ru-RU"/>
          </a:p>
        </p:txBody>
      </p:sp>
      <p:sp>
        <p:nvSpPr>
          <p:cNvPr id="6" name="Footer Placeholder 5"/>
          <p:cNvSpPr>
            <a:spLocks noGrp="1"/>
          </p:cNvSpPr>
          <p:nvPr>
            <p:ph type="ftr" sz="quarter" idx="11"/>
          </p:nvPr>
        </p:nvSpPr>
        <p:spPr/>
        <p:txBody>
          <a:bodyPr/>
          <a:lstStyle>
            <a:lvl1pPr>
              <a:defRPr/>
            </a:lvl1pPr>
          </a:lstStyle>
          <a:p>
            <a:endParaRPr lang="ru-RU"/>
          </a:p>
        </p:txBody>
      </p:sp>
      <p:sp>
        <p:nvSpPr>
          <p:cNvPr id="7" name="Date Placeholder 6"/>
          <p:cNvSpPr>
            <a:spLocks noGrp="1"/>
          </p:cNvSpPr>
          <p:nvPr>
            <p:ph type="dt" sz="quarter" idx="12"/>
          </p:nvPr>
        </p:nvSpPr>
        <p:spPr/>
        <p:txBody>
          <a:bodyPr/>
          <a:lstStyle>
            <a:lvl1pPr>
              <a:defRPr/>
            </a:lvl1pPr>
          </a:lstStyle>
          <a:p>
            <a:fld id="{6DE177DF-39B9-450F-981B-1CE78AB5E9E0}" type="datetime1">
              <a:rPr lang="ru-RU"/>
              <a:pPr/>
              <a:t>19.08.2019</a:t>
            </a:fld>
            <a:endParaRPr lang="ru-RU"/>
          </a:p>
        </p:txBody>
      </p:sp>
    </p:spTree>
    <p:extLst>
      <p:ext uri="{BB962C8B-B14F-4D97-AF65-F5344CB8AC3E}">
        <p14:creationId xmlns:p14="http://schemas.microsoft.com/office/powerpoint/2010/main" val="154227427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Slide Number Placeholder 4"/>
          <p:cNvSpPr>
            <a:spLocks noGrp="1"/>
          </p:cNvSpPr>
          <p:nvPr>
            <p:ph type="sldNum" sz="quarter" idx="10"/>
          </p:nvPr>
        </p:nvSpPr>
        <p:spPr/>
        <p:txBody>
          <a:bodyPr/>
          <a:lstStyle>
            <a:lvl1pPr>
              <a:defRPr/>
            </a:lvl1pPr>
          </a:lstStyle>
          <a:p>
            <a:fld id="{1CEB8BFF-7929-4E85-899E-9BB7C47CBC6F}" type="slidenum">
              <a:rPr lang="ru-RU"/>
              <a:pPr/>
              <a:t>‹#›</a:t>
            </a:fld>
            <a:endParaRPr lang="ru-RU"/>
          </a:p>
        </p:txBody>
      </p:sp>
      <p:sp>
        <p:nvSpPr>
          <p:cNvPr id="6" name="Footer Placeholder 5"/>
          <p:cNvSpPr>
            <a:spLocks noGrp="1"/>
          </p:cNvSpPr>
          <p:nvPr>
            <p:ph type="ftr" sz="quarter" idx="11"/>
          </p:nvPr>
        </p:nvSpPr>
        <p:spPr/>
        <p:txBody>
          <a:bodyPr/>
          <a:lstStyle>
            <a:lvl1pPr>
              <a:defRPr/>
            </a:lvl1pPr>
          </a:lstStyle>
          <a:p>
            <a:endParaRPr lang="ru-RU"/>
          </a:p>
        </p:txBody>
      </p:sp>
      <p:sp>
        <p:nvSpPr>
          <p:cNvPr id="7" name="Date Placeholder 6"/>
          <p:cNvSpPr>
            <a:spLocks noGrp="1"/>
          </p:cNvSpPr>
          <p:nvPr>
            <p:ph type="dt" sz="quarter" idx="12"/>
          </p:nvPr>
        </p:nvSpPr>
        <p:spPr/>
        <p:txBody>
          <a:bodyPr/>
          <a:lstStyle>
            <a:lvl1pPr>
              <a:defRPr/>
            </a:lvl1pPr>
          </a:lstStyle>
          <a:p>
            <a:fld id="{CB82B306-C40F-4450-A8BC-3A0A224B145E}" type="datetime1">
              <a:rPr lang="ru-RU"/>
              <a:pPr/>
              <a:t>19.08.2019</a:t>
            </a:fld>
            <a:endParaRPr lang="ru-RU"/>
          </a:p>
        </p:txBody>
      </p:sp>
    </p:spTree>
    <p:extLst>
      <p:ext uri="{BB962C8B-B14F-4D97-AF65-F5344CB8AC3E}">
        <p14:creationId xmlns:p14="http://schemas.microsoft.com/office/powerpoint/2010/main" val="12124492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44" name="Rectangle 20"/>
          <p:cNvSpPr>
            <a:spLocks noChangeArrowheads="1"/>
          </p:cNvSpPr>
          <p:nvPr/>
        </p:nvSpPr>
        <p:spPr bwMode="auto">
          <a:xfrm>
            <a:off x="304800" y="533400"/>
            <a:ext cx="8458200" cy="5791200"/>
          </a:xfrm>
          <a:prstGeom prst="rect">
            <a:avLst/>
          </a:prstGeom>
          <a:solidFill>
            <a:srgbClr val="FFFFFF">
              <a:alpha val="80000"/>
            </a:srgbClr>
          </a:solidFill>
          <a:ln w="38100" cap="sq">
            <a:solidFill>
              <a:srgbClr val="5C2305"/>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45" name="Rectangle 21"/>
          <p:cNvSpPr>
            <a:spLocks noChangeArrowheads="1"/>
          </p:cNvSpPr>
          <p:nvPr/>
        </p:nvSpPr>
        <p:spPr bwMode="auto">
          <a:xfrm>
            <a:off x="533400" y="762000"/>
            <a:ext cx="8001000" cy="5334000"/>
          </a:xfrm>
          <a:prstGeom prst="rect">
            <a:avLst/>
          </a:prstGeom>
          <a:noFill/>
          <a:ln w="76200" cap="sq">
            <a:solidFill>
              <a:srgbClr val="FFFFFF"/>
            </a:solidFill>
            <a:miter lim="800000"/>
            <a:headEnd type="none" w="sm" len="sm"/>
            <a:tailEnd type="none" w="sm" len="sm"/>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4" name="Rectangle 10"/>
          <p:cNvSpPr>
            <a:spLocks noGrp="1" noChangeArrowheads="1"/>
          </p:cNvSpPr>
          <p:nvPr>
            <p:ph type="title"/>
          </p:nvPr>
        </p:nvSpPr>
        <p:spPr bwMode="auto">
          <a:xfrm>
            <a:off x="1905000" y="838200"/>
            <a:ext cx="6324600" cy="68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ctr" anchorCtr="0" compatLnSpc="1">
            <a:prstTxWarp prst="textNoShape">
              <a:avLst/>
            </a:prstTxWarp>
          </a:bodyPr>
          <a:lstStyle/>
          <a:p>
            <a:pPr lvl="0"/>
            <a:r>
              <a:rPr lang="ru-RU" smtClean="0"/>
              <a:t>Нажмите кнопку, чтобы изменить стиль основного заголовка</a:t>
            </a:r>
          </a:p>
        </p:txBody>
      </p:sp>
      <p:sp>
        <p:nvSpPr>
          <p:cNvPr id="1036" name="Rectangle 12"/>
          <p:cNvSpPr>
            <a:spLocks noGrp="1" noChangeArrowheads="1"/>
          </p:cNvSpPr>
          <p:nvPr>
            <p:ph type="body" idx="1"/>
          </p:nvPr>
        </p:nvSpPr>
        <p:spPr bwMode="auto">
          <a:xfrm>
            <a:off x="2741613" y="1752600"/>
            <a:ext cx="5484812" cy="4191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square" lIns="92075" tIns="46037" rIns="92075" bIns="46037" numCol="1" anchor="t" anchorCtr="0" compatLnSpc="1">
            <a:prstTxWarp prst="textNoShape">
              <a:avLst/>
            </a:prstTxWarp>
          </a:bodyPr>
          <a:lstStyle/>
          <a:p>
            <a:pPr lvl="0"/>
            <a:r>
              <a:rPr lang="ru-RU" smtClean="0"/>
              <a:t>Нажмите кнопку, чтобы изменить стили основного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1041" name="Rectangle 17"/>
          <p:cNvSpPr>
            <a:spLocks noGrp="1" noChangeArrowheads="1"/>
          </p:cNvSpPr>
          <p:nvPr>
            <p:ph type="sldNum" sz="quarter" idx="4"/>
          </p:nvPr>
        </p:nvSpPr>
        <p:spPr bwMode="auto">
          <a:xfrm>
            <a:off x="8077200" y="6415088"/>
            <a:ext cx="739775" cy="42386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none" lIns="92075" tIns="46037" rIns="92075" bIns="46037" numCol="1" anchor="ctr" anchorCtr="0" compatLnSpc="1">
            <a:prstTxWarp prst="textNoShape">
              <a:avLst/>
            </a:prstTxWarp>
          </a:bodyPr>
          <a:lstStyle>
            <a:lvl1pPr algn="r">
              <a:defRPr sz="1000" b="0">
                <a:latin typeface="+mn-lt"/>
              </a:defRPr>
            </a:lvl1pPr>
          </a:lstStyle>
          <a:p>
            <a:fld id="{86118E2F-5E87-4AEB-B285-05D7802E1B36}" type="slidenum">
              <a:rPr lang="ru-RU"/>
              <a:pPr/>
              <a:t>‹#›</a:t>
            </a:fld>
            <a:endParaRPr lang="ru-RU"/>
          </a:p>
        </p:txBody>
      </p:sp>
      <p:sp>
        <p:nvSpPr>
          <p:cNvPr id="1042" name="Rectangle 18"/>
          <p:cNvSpPr>
            <a:spLocks noGrp="1" noChangeArrowheads="1"/>
          </p:cNvSpPr>
          <p:nvPr>
            <p:ph type="ftr" sz="quarter" idx="3"/>
          </p:nvPr>
        </p:nvSpPr>
        <p:spPr bwMode="auto">
          <a:xfrm>
            <a:off x="3581400" y="6415088"/>
            <a:ext cx="4419600" cy="441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none" lIns="92075" tIns="46037" rIns="92075" bIns="46037" numCol="1" anchor="ctr" anchorCtr="0" compatLnSpc="1">
            <a:prstTxWarp prst="textNoShape">
              <a:avLst/>
            </a:prstTxWarp>
          </a:bodyPr>
          <a:lstStyle>
            <a:lvl1pPr>
              <a:defRPr sz="1000" b="0">
                <a:latin typeface="+mn-lt"/>
              </a:defRPr>
            </a:lvl1pPr>
          </a:lstStyle>
          <a:p>
            <a:endParaRPr lang="ru-RU"/>
          </a:p>
        </p:txBody>
      </p:sp>
      <p:sp>
        <p:nvSpPr>
          <p:cNvPr id="1043" name="Rectangle 19"/>
          <p:cNvSpPr>
            <a:spLocks noGrp="1" noChangeArrowheads="1"/>
          </p:cNvSpPr>
          <p:nvPr>
            <p:ph type="dt" sz="quarter" idx="2"/>
          </p:nvPr>
        </p:nvSpPr>
        <p:spPr bwMode="auto">
          <a:xfrm>
            <a:off x="1905000" y="6415088"/>
            <a:ext cx="1593850" cy="4413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txBody>
          <a:bodyPr vert="horz" wrap="none" lIns="92075" tIns="46037" rIns="92075" bIns="46037" numCol="1" anchor="ctr" anchorCtr="0" compatLnSpc="1">
            <a:prstTxWarp prst="textNoShape">
              <a:avLst/>
            </a:prstTxWarp>
          </a:bodyPr>
          <a:lstStyle>
            <a:lvl1pPr>
              <a:defRPr sz="1000" b="0">
                <a:latin typeface="+mn-lt"/>
              </a:defRPr>
            </a:lvl1pPr>
          </a:lstStyle>
          <a:p>
            <a:fld id="{5A0114A5-5D13-4142-8E42-46E1C5A1E7D4}" type="datetime1">
              <a:rPr lang="ru-RU"/>
              <a:pPr/>
              <a:t>19.08.2019</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p:txStyles>
    <p:titleStyle>
      <a:lvl1pPr algn="l" rtl="0" eaLnBrk="1" fontAlgn="base" hangingPunct="1">
        <a:spcBef>
          <a:spcPct val="0"/>
        </a:spcBef>
        <a:spcAft>
          <a:spcPct val="0"/>
        </a:spcAft>
        <a:defRPr kumimoji="1" sz="2800">
          <a:solidFill>
            <a:srgbClr val="5C2305"/>
          </a:solidFill>
          <a:latin typeface="+mj-lt"/>
          <a:ea typeface="+mj-ea"/>
          <a:cs typeface="+mj-cs"/>
        </a:defRPr>
      </a:lvl1pPr>
      <a:lvl2pPr algn="l" rtl="0" eaLnBrk="1" fontAlgn="base" hangingPunct="1">
        <a:spcBef>
          <a:spcPct val="0"/>
        </a:spcBef>
        <a:spcAft>
          <a:spcPct val="0"/>
        </a:spcAft>
        <a:defRPr kumimoji="1" sz="2800">
          <a:solidFill>
            <a:srgbClr val="5C2305"/>
          </a:solidFill>
          <a:latin typeface="Verdana" pitchFamily="34" charset="0"/>
        </a:defRPr>
      </a:lvl2pPr>
      <a:lvl3pPr algn="l" rtl="0" eaLnBrk="1" fontAlgn="base" hangingPunct="1">
        <a:spcBef>
          <a:spcPct val="0"/>
        </a:spcBef>
        <a:spcAft>
          <a:spcPct val="0"/>
        </a:spcAft>
        <a:defRPr kumimoji="1" sz="2800">
          <a:solidFill>
            <a:srgbClr val="5C2305"/>
          </a:solidFill>
          <a:latin typeface="Verdana" pitchFamily="34" charset="0"/>
        </a:defRPr>
      </a:lvl3pPr>
      <a:lvl4pPr algn="l" rtl="0" eaLnBrk="1" fontAlgn="base" hangingPunct="1">
        <a:spcBef>
          <a:spcPct val="0"/>
        </a:spcBef>
        <a:spcAft>
          <a:spcPct val="0"/>
        </a:spcAft>
        <a:defRPr kumimoji="1" sz="2800">
          <a:solidFill>
            <a:srgbClr val="5C2305"/>
          </a:solidFill>
          <a:latin typeface="Verdana" pitchFamily="34" charset="0"/>
        </a:defRPr>
      </a:lvl4pPr>
      <a:lvl5pPr algn="l" rtl="0" eaLnBrk="1" fontAlgn="base" hangingPunct="1">
        <a:spcBef>
          <a:spcPct val="0"/>
        </a:spcBef>
        <a:spcAft>
          <a:spcPct val="0"/>
        </a:spcAft>
        <a:defRPr kumimoji="1" sz="2800">
          <a:solidFill>
            <a:srgbClr val="5C2305"/>
          </a:solidFill>
          <a:latin typeface="Verdana" pitchFamily="34" charset="0"/>
        </a:defRPr>
      </a:lvl5pPr>
      <a:lvl6pPr marL="457200" algn="l" rtl="0" eaLnBrk="1" fontAlgn="base" hangingPunct="1">
        <a:spcBef>
          <a:spcPct val="0"/>
        </a:spcBef>
        <a:spcAft>
          <a:spcPct val="0"/>
        </a:spcAft>
        <a:defRPr kumimoji="1" sz="2800">
          <a:solidFill>
            <a:srgbClr val="5C2305"/>
          </a:solidFill>
          <a:latin typeface="Verdana" pitchFamily="34" charset="0"/>
        </a:defRPr>
      </a:lvl6pPr>
      <a:lvl7pPr marL="914400" algn="l" rtl="0" eaLnBrk="1" fontAlgn="base" hangingPunct="1">
        <a:spcBef>
          <a:spcPct val="0"/>
        </a:spcBef>
        <a:spcAft>
          <a:spcPct val="0"/>
        </a:spcAft>
        <a:defRPr kumimoji="1" sz="2800">
          <a:solidFill>
            <a:srgbClr val="5C2305"/>
          </a:solidFill>
          <a:latin typeface="Verdana" pitchFamily="34" charset="0"/>
        </a:defRPr>
      </a:lvl7pPr>
      <a:lvl8pPr marL="1371600" algn="l" rtl="0" eaLnBrk="1" fontAlgn="base" hangingPunct="1">
        <a:spcBef>
          <a:spcPct val="0"/>
        </a:spcBef>
        <a:spcAft>
          <a:spcPct val="0"/>
        </a:spcAft>
        <a:defRPr kumimoji="1" sz="2800">
          <a:solidFill>
            <a:srgbClr val="5C2305"/>
          </a:solidFill>
          <a:latin typeface="Verdana" pitchFamily="34" charset="0"/>
        </a:defRPr>
      </a:lvl8pPr>
      <a:lvl9pPr marL="1828800" algn="l" rtl="0" eaLnBrk="1" fontAlgn="base" hangingPunct="1">
        <a:spcBef>
          <a:spcPct val="0"/>
        </a:spcBef>
        <a:spcAft>
          <a:spcPct val="0"/>
        </a:spcAft>
        <a:defRPr kumimoji="1" sz="2800">
          <a:solidFill>
            <a:srgbClr val="5C2305"/>
          </a:solidFill>
          <a:latin typeface="Verdana" pitchFamily="34" charset="0"/>
        </a:defRPr>
      </a:lvl9pPr>
    </p:titleStyle>
    <p:bodyStyle>
      <a:lvl1pPr marL="342900" indent="-342900" algn="l" rtl="0" eaLnBrk="1" fontAlgn="base" hangingPunct="1">
        <a:spcBef>
          <a:spcPct val="20000"/>
        </a:spcBef>
        <a:spcAft>
          <a:spcPct val="0"/>
        </a:spcAft>
        <a:buClr>
          <a:srgbClr val="5C2305"/>
        </a:buClr>
        <a:buChar char="•"/>
        <a:defRPr kumimoji="1" sz="2200">
          <a:solidFill>
            <a:srgbClr val="5C2305"/>
          </a:solidFill>
          <a:latin typeface="+mn-lt"/>
          <a:ea typeface="+mn-ea"/>
          <a:cs typeface="+mn-cs"/>
        </a:defRPr>
      </a:lvl1pPr>
      <a:lvl2pPr marL="742950" indent="-285750" algn="l" rtl="0" eaLnBrk="1" fontAlgn="base" hangingPunct="1">
        <a:spcBef>
          <a:spcPct val="20000"/>
        </a:spcBef>
        <a:spcAft>
          <a:spcPct val="0"/>
        </a:spcAft>
        <a:buClr>
          <a:srgbClr val="5C2305"/>
        </a:buClr>
        <a:buChar char="•"/>
        <a:defRPr kumimoji="1" sz="2000">
          <a:solidFill>
            <a:srgbClr val="5C2305"/>
          </a:solidFill>
          <a:latin typeface="+mn-lt"/>
        </a:defRPr>
      </a:lvl2pPr>
      <a:lvl3pPr marL="1085850" indent="-228600" algn="l" rtl="0" eaLnBrk="1" fontAlgn="base" hangingPunct="1">
        <a:spcBef>
          <a:spcPct val="20000"/>
        </a:spcBef>
        <a:spcAft>
          <a:spcPct val="0"/>
        </a:spcAft>
        <a:buClr>
          <a:srgbClr val="5C2305"/>
        </a:buClr>
        <a:buChar char="•"/>
        <a:defRPr kumimoji="1">
          <a:solidFill>
            <a:srgbClr val="5C2305"/>
          </a:solidFill>
          <a:latin typeface="+mn-lt"/>
        </a:defRPr>
      </a:lvl3pPr>
      <a:lvl4pPr marL="1428750" indent="-228600" algn="l" rtl="0" eaLnBrk="1" fontAlgn="base" hangingPunct="1">
        <a:spcBef>
          <a:spcPct val="20000"/>
        </a:spcBef>
        <a:spcAft>
          <a:spcPct val="0"/>
        </a:spcAft>
        <a:buClr>
          <a:srgbClr val="5C2305"/>
        </a:buClr>
        <a:buChar char="•"/>
        <a:defRPr kumimoji="1" sz="1600">
          <a:solidFill>
            <a:srgbClr val="5C2305"/>
          </a:solidFill>
          <a:latin typeface="+mn-lt"/>
        </a:defRPr>
      </a:lvl4pPr>
      <a:lvl5pPr marL="1771650" indent="-228600" algn="l" rtl="0" eaLnBrk="1" fontAlgn="base" hangingPunct="1">
        <a:spcBef>
          <a:spcPct val="20000"/>
        </a:spcBef>
        <a:spcAft>
          <a:spcPct val="0"/>
        </a:spcAft>
        <a:buClr>
          <a:srgbClr val="5C2305"/>
        </a:buClr>
        <a:buChar char="•"/>
        <a:defRPr kumimoji="1" sz="1400">
          <a:solidFill>
            <a:srgbClr val="5C2305"/>
          </a:solidFill>
          <a:latin typeface="+mn-lt"/>
        </a:defRPr>
      </a:lvl5pPr>
      <a:lvl6pPr marL="2228850" indent="-228600" algn="l" rtl="0" eaLnBrk="1" fontAlgn="base" hangingPunct="1">
        <a:spcBef>
          <a:spcPct val="20000"/>
        </a:spcBef>
        <a:spcAft>
          <a:spcPct val="0"/>
        </a:spcAft>
        <a:buClr>
          <a:srgbClr val="5C2305"/>
        </a:buClr>
        <a:buChar char="•"/>
        <a:defRPr kumimoji="1" sz="1400">
          <a:solidFill>
            <a:srgbClr val="5C2305"/>
          </a:solidFill>
          <a:latin typeface="+mn-lt"/>
        </a:defRPr>
      </a:lvl6pPr>
      <a:lvl7pPr marL="2686050" indent="-228600" algn="l" rtl="0" eaLnBrk="1" fontAlgn="base" hangingPunct="1">
        <a:spcBef>
          <a:spcPct val="20000"/>
        </a:spcBef>
        <a:spcAft>
          <a:spcPct val="0"/>
        </a:spcAft>
        <a:buClr>
          <a:srgbClr val="5C2305"/>
        </a:buClr>
        <a:buChar char="•"/>
        <a:defRPr kumimoji="1" sz="1400">
          <a:solidFill>
            <a:srgbClr val="5C2305"/>
          </a:solidFill>
          <a:latin typeface="+mn-lt"/>
        </a:defRPr>
      </a:lvl7pPr>
      <a:lvl8pPr marL="3143250" indent="-228600" algn="l" rtl="0" eaLnBrk="1" fontAlgn="base" hangingPunct="1">
        <a:spcBef>
          <a:spcPct val="20000"/>
        </a:spcBef>
        <a:spcAft>
          <a:spcPct val="0"/>
        </a:spcAft>
        <a:buClr>
          <a:srgbClr val="5C2305"/>
        </a:buClr>
        <a:buChar char="•"/>
        <a:defRPr kumimoji="1" sz="1400">
          <a:solidFill>
            <a:srgbClr val="5C2305"/>
          </a:solidFill>
          <a:latin typeface="+mn-lt"/>
        </a:defRPr>
      </a:lvl8pPr>
      <a:lvl9pPr marL="3600450" indent="-228600" algn="l" rtl="0" eaLnBrk="1" fontAlgn="base" hangingPunct="1">
        <a:spcBef>
          <a:spcPct val="20000"/>
        </a:spcBef>
        <a:spcAft>
          <a:spcPct val="0"/>
        </a:spcAft>
        <a:buClr>
          <a:srgbClr val="5C2305"/>
        </a:buClr>
        <a:buChar char="•"/>
        <a:defRPr kumimoji="1" sz="1400">
          <a:solidFill>
            <a:srgbClr val="5C2305"/>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123728" y="1587704"/>
            <a:ext cx="4932040" cy="2759794"/>
          </a:xfrm>
          <a:prstGeom prst="rect">
            <a:avLst/>
          </a:prstGeom>
        </p:spPr>
        <p:txBody>
          <a:bodyPr wrap="square">
            <a:spAutoFit/>
          </a:bodyPr>
          <a:lstStyle/>
          <a:p>
            <a:pPr algn="ctr">
              <a:lnSpc>
                <a:spcPct val="107000"/>
              </a:lnSpc>
              <a:spcAft>
                <a:spcPts val="800"/>
              </a:spcAft>
            </a:pPr>
            <a:r>
              <a:rPr lang="ru-RU" sz="5400" dirty="0">
                <a:solidFill>
                  <a:srgbClr val="FF0000"/>
                </a:solidFill>
                <a:latin typeface="Times New Roman"/>
                <a:ea typeface="Calibri"/>
                <a:cs typeface="Times New Roman"/>
              </a:rPr>
              <a:t>Ценовая политика предприятия</a:t>
            </a:r>
            <a:endParaRPr lang="ru-RU" sz="4400" dirty="0">
              <a:solidFill>
                <a:srgbClr val="FF0000"/>
              </a:solidFill>
              <a:effectLst/>
              <a:latin typeface="Calibri"/>
              <a:ea typeface="Calibri"/>
              <a:cs typeface="Times New Roman"/>
            </a:endParaRPr>
          </a:p>
        </p:txBody>
      </p:sp>
      <p:pic>
        <p:nvPicPr>
          <p:cNvPr id="1026" name="Picture 2" descr="https://afisha.lutsk.ua/sites/image.life/company12871/action-17221-4731699519584729277892065741092065987526656n-5208-kb.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940152" y="4056704"/>
            <a:ext cx="2699792" cy="2227328"/>
          </a:xfrm>
          <a:prstGeom prst="rect">
            <a:avLst/>
          </a:prstGeom>
          <a:noFill/>
          <a:extLst>
            <a:ext uri="{909E8E84-426E-40DD-AFC4-6F175D3DCCD1}">
              <a14:hiddenFill xmlns:a14="http://schemas.microsoft.com/office/drawing/2010/main">
                <a:solidFill>
                  <a:srgbClr val="FFFFFF"/>
                </a:solidFill>
              </a14:hiddenFill>
            </a:ext>
          </a:extLst>
        </p:spPr>
      </p:pic>
      <p:sp>
        <p:nvSpPr>
          <p:cNvPr id="6" name="Пятно 1 5"/>
          <p:cNvSpPr/>
          <p:nvPr/>
        </p:nvSpPr>
        <p:spPr bwMode="auto">
          <a:xfrm>
            <a:off x="395536" y="476672"/>
            <a:ext cx="2736304" cy="2222064"/>
          </a:xfrm>
          <a:prstGeom prst="irregularSeal1">
            <a:avLst/>
          </a:prstGeom>
          <a:solidFill>
            <a:srgbClr val="FF0000"/>
          </a:solidFill>
          <a:ln w="38100" cap="sq" cmpd="sng" algn="ctr">
            <a:solidFill>
              <a:srgbClr val="FFFF00"/>
            </a:solid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1" lang="ru-RU" sz="2800" b="1" i="0" u="none" strike="noStrike" cap="none" normalizeH="0" baseline="0" dirty="0" smtClean="0">
                <a:ln>
                  <a:noFill/>
                </a:ln>
                <a:solidFill>
                  <a:srgbClr val="FFFFFF"/>
                </a:solidFill>
                <a:effectLst/>
                <a:latin typeface="Times New Roman" pitchFamily="18" charset="0"/>
              </a:rPr>
              <a:t>Скидки</a:t>
            </a:r>
            <a:endParaRPr kumimoji="1" lang="ru-RU" sz="2800" b="1" i="0" u="none" strike="noStrike" cap="none" normalizeH="0" baseline="0" dirty="0" smtClean="0">
              <a:ln>
                <a:noFill/>
              </a:ln>
              <a:solidFill>
                <a:srgbClr val="FFFFFF"/>
              </a:solidFill>
              <a:effectLst/>
              <a:latin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bwMode="auto">
          <a:xfrm>
            <a:off x="0" y="-39518"/>
            <a:ext cx="9144000" cy="6858000"/>
          </a:xfrm>
          <a:prstGeom prst="rect">
            <a:avLst/>
          </a:prstGeom>
          <a:solidFill>
            <a:srgbClr val="FFFFCC"/>
          </a:solidFill>
          <a:ln w="12700" cap="sq"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1" lang="ru-RU" sz="2800" b="1" i="0" u="none" strike="noStrike" cap="none" normalizeH="0" baseline="0" smtClean="0">
              <a:ln>
                <a:noFill/>
              </a:ln>
              <a:solidFill>
                <a:schemeClr val="tx1"/>
              </a:solidFill>
              <a:effectLst/>
              <a:latin typeface="Times New Roman" pitchFamily="18" charset="0"/>
            </a:endParaRPr>
          </a:p>
        </p:txBody>
      </p:sp>
      <p:sp>
        <p:nvSpPr>
          <p:cNvPr id="3" name="Прямоугольник 2"/>
          <p:cNvSpPr/>
          <p:nvPr/>
        </p:nvSpPr>
        <p:spPr>
          <a:xfrm>
            <a:off x="179512" y="116632"/>
            <a:ext cx="8856984" cy="6370975"/>
          </a:xfrm>
          <a:prstGeom prst="rect">
            <a:avLst/>
          </a:prstGeom>
        </p:spPr>
        <p:txBody>
          <a:bodyPr wrap="square">
            <a:spAutoFit/>
          </a:bodyPr>
          <a:lstStyle/>
          <a:p>
            <a:pPr lvl="0"/>
            <a:r>
              <a:rPr lang="ru-RU" sz="1700" dirty="0" smtClean="0"/>
              <a:t>1. По</a:t>
            </a:r>
            <a:r>
              <a:rPr lang="ru-RU" sz="1700" dirty="0"/>
              <a:t> характеру обслуживаемого оборота различают следующие виды цен:</a:t>
            </a:r>
          </a:p>
          <a:p>
            <a:pPr marL="342900" indent="-342900">
              <a:buFont typeface="Wingdings" pitchFamily="2" charset="2"/>
              <a:buChar char="ü"/>
            </a:pPr>
            <a:r>
              <a:rPr lang="ru-RU" sz="1700" b="0" dirty="0" smtClean="0"/>
              <a:t>Оптовые цены покупки и продажи. </a:t>
            </a:r>
          </a:p>
          <a:p>
            <a:pPr marL="342900" indent="-342900">
              <a:buFont typeface="Wingdings" pitchFamily="2" charset="2"/>
              <a:buChar char="ü"/>
            </a:pPr>
            <a:r>
              <a:rPr lang="ru-RU" sz="1700" b="0" dirty="0" smtClean="0"/>
              <a:t>Закупочные цены </a:t>
            </a:r>
          </a:p>
          <a:p>
            <a:pPr marL="342900" indent="-342900">
              <a:buFont typeface="Wingdings" pitchFamily="2" charset="2"/>
              <a:buChar char="ü"/>
            </a:pPr>
            <a:r>
              <a:rPr lang="ru-RU" sz="1700" b="0" dirty="0" smtClean="0"/>
              <a:t>Розничные цены </a:t>
            </a:r>
          </a:p>
          <a:p>
            <a:pPr marL="342900" indent="-342900">
              <a:buFont typeface="Wingdings" pitchFamily="2" charset="2"/>
              <a:buChar char="ü"/>
            </a:pPr>
            <a:r>
              <a:rPr lang="ru-RU" sz="1700" b="0" dirty="0" smtClean="0"/>
              <a:t>Сметная стоимость </a:t>
            </a:r>
          </a:p>
          <a:p>
            <a:pPr marL="342900" indent="-342900">
              <a:buFont typeface="Wingdings" pitchFamily="2" charset="2"/>
              <a:buChar char="ü"/>
            </a:pPr>
            <a:r>
              <a:rPr lang="ru-RU" sz="1700" b="0" dirty="0" smtClean="0"/>
              <a:t>Цены и тарифы на услуги населению </a:t>
            </a:r>
          </a:p>
          <a:p>
            <a:pPr marL="342900" indent="-342900">
              <a:buFont typeface="Wingdings" pitchFamily="2" charset="2"/>
              <a:buChar char="ü"/>
            </a:pPr>
            <a:endParaRPr lang="ru-RU" sz="1700" dirty="0"/>
          </a:p>
          <a:p>
            <a:r>
              <a:rPr lang="ru-RU" sz="1700" dirty="0" smtClean="0"/>
              <a:t>2. В зависимости от государственного воздействия и регулирования, степени конкуренции на рынке различаются:</a:t>
            </a:r>
          </a:p>
          <a:p>
            <a:pPr marL="285750" indent="-285750">
              <a:buFont typeface="Wingdings" pitchFamily="2" charset="2"/>
              <a:buChar char="ü"/>
            </a:pPr>
            <a:r>
              <a:rPr lang="ru-RU" sz="1700" b="0" dirty="0" smtClean="0"/>
              <a:t>Свободные цены </a:t>
            </a:r>
          </a:p>
          <a:p>
            <a:pPr marL="285750" indent="-285750">
              <a:buFont typeface="Wingdings" pitchFamily="2" charset="2"/>
              <a:buChar char="ü"/>
            </a:pPr>
            <a:r>
              <a:rPr lang="ru-RU" sz="1700" b="0" dirty="0" smtClean="0"/>
              <a:t>Регулируемые цены </a:t>
            </a:r>
          </a:p>
          <a:p>
            <a:endParaRPr lang="ru-RU" sz="1700" dirty="0" smtClean="0"/>
          </a:p>
          <a:p>
            <a:r>
              <a:rPr lang="ru-RU" sz="1700" dirty="0" smtClean="0"/>
              <a:t>3. По </a:t>
            </a:r>
            <a:r>
              <a:rPr lang="ru-RU" sz="1700" dirty="0"/>
              <a:t>способу установления и фиксации. </a:t>
            </a:r>
            <a:endParaRPr lang="ru-RU" sz="1700" dirty="0" smtClean="0"/>
          </a:p>
          <a:p>
            <a:pPr marL="285750" indent="-285750">
              <a:buFont typeface="Wingdings" pitchFamily="2" charset="2"/>
              <a:buChar char="ü"/>
            </a:pPr>
            <a:r>
              <a:rPr lang="ru-RU" sz="1700" b="0" dirty="0" smtClean="0"/>
              <a:t>Твердая цена (постоянная) </a:t>
            </a:r>
          </a:p>
          <a:p>
            <a:pPr marL="285750" indent="-285750">
              <a:buFont typeface="Wingdings" pitchFamily="2" charset="2"/>
              <a:buChar char="ü"/>
            </a:pPr>
            <a:r>
              <a:rPr lang="ru-RU" sz="1700" b="0" dirty="0" smtClean="0"/>
              <a:t>Подвижная цена </a:t>
            </a:r>
          </a:p>
          <a:p>
            <a:pPr marL="285750" indent="-285750">
              <a:buFont typeface="Wingdings" pitchFamily="2" charset="2"/>
              <a:buChar char="ü"/>
            </a:pPr>
            <a:r>
              <a:rPr lang="ru-RU" sz="1700" b="0" dirty="0" smtClean="0"/>
              <a:t>Скользящая цена </a:t>
            </a:r>
          </a:p>
          <a:p>
            <a:pPr marL="285750" indent="-285750">
              <a:buFont typeface="Wingdings" pitchFamily="2" charset="2"/>
              <a:buChar char="ü"/>
            </a:pPr>
            <a:endParaRPr lang="ru-RU" sz="1700" dirty="0"/>
          </a:p>
          <a:p>
            <a:r>
              <a:rPr lang="ru-RU" sz="1700" dirty="0"/>
              <a:t>4. С учетом фактора времени выделяются:</a:t>
            </a:r>
          </a:p>
          <a:p>
            <a:pPr marL="171450" indent="-171450">
              <a:buFont typeface="Wingdings" pitchFamily="2" charset="2"/>
              <a:buChar char="ü"/>
            </a:pPr>
            <a:r>
              <a:rPr lang="ru-RU" sz="1700" b="0" dirty="0" smtClean="0"/>
              <a:t>Постоянная цена</a:t>
            </a:r>
          </a:p>
          <a:p>
            <a:pPr marL="171450" indent="-171450">
              <a:buFont typeface="Wingdings" pitchFamily="2" charset="2"/>
              <a:buChar char="ü"/>
            </a:pPr>
            <a:r>
              <a:rPr lang="ru-RU" sz="1700" b="0" dirty="0" smtClean="0"/>
              <a:t> Сезонная цена </a:t>
            </a:r>
          </a:p>
          <a:p>
            <a:pPr marL="171450" indent="-171450">
              <a:buFont typeface="Wingdings" pitchFamily="2" charset="2"/>
              <a:buChar char="ü"/>
            </a:pPr>
            <a:r>
              <a:rPr lang="ru-RU" sz="1700" b="0" dirty="0" smtClean="0"/>
              <a:t>Ступенчатая цена </a:t>
            </a:r>
          </a:p>
          <a:p>
            <a:endParaRPr lang="ru-RU" sz="1700" dirty="0" smtClean="0"/>
          </a:p>
          <a:p>
            <a:r>
              <a:rPr lang="ru-RU" sz="1700" dirty="0" smtClean="0"/>
              <a:t>5. Внутрифирменные</a:t>
            </a:r>
            <a:r>
              <a:rPr lang="ru-RU" sz="1700" dirty="0"/>
              <a:t>, или трансфертные </a:t>
            </a:r>
            <a:r>
              <a:rPr lang="ru-RU" sz="1700" dirty="0" smtClean="0"/>
              <a:t>цены</a:t>
            </a:r>
          </a:p>
          <a:p>
            <a:r>
              <a:rPr lang="ru-RU" sz="1700" dirty="0" smtClean="0"/>
              <a:t>6. По </a:t>
            </a:r>
            <a:r>
              <a:rPr lang="ru-RU" sz="1700" dirty="0"/>
              <a:t>условиям поставки и продажи </a:t>
            </a:r>
          </a:p>
        </p:txBody>
      </p:sp>
    </p:spTree>
    <p:extLst>
      <p:ext uri="{BB962C8B-B14F-4D97-AF65-F5344CB8AC3E}">
        <p14:creationId xmlns:p14="http://schemas.microsoft.com/office/powerpoint/2010/main" val="33881168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827584" y="2132856"/>
            <a:ext cx="7632848" cy="1446550"/>
          </a:xfrm>
          <a:prstGeom prst="rect">
            <a:avLst/>
          </a:prstGeom>
        </p:spPr>
        <p:txBody>
          <a:bodyPr wrap="square">
            <a:spAutoFit/>
          </a:bodyPr>
          <a:lstStyle/>
          <a:p>
            <a:pPr algn="ctr">
              <a:spcBef>
                <a:spcPts val="0"/>
              </a:spcBef>
              <a:spcAft>
                <a:spcPts val="0"/>
              </a:spcAft>
            </a:pPr>
            <a:r>
              <a:rPr lang="ru-RU" sz="4400" dirty="0">
                <a:solidFill>
                  <a:srgbClr val="FF0000"/>
                </a:solidFill>
                <a:latin typeface="Times New Roman"/>
                <a:ea typeface="Times New Roman"/>
              </a:rPr>
              <a:t>Вопрос 5. </a:t>
            </a:r>
            <a:endParaRPr lang="ru-RU" sz="4400" dirty="0" smtClean="0">
              <a:solidFill>
                <a:srgbClr val="FF0000"/>
              </a:solidFill>
              <a:latin typeface="Times New Roman"/>
              <a:ea typeface="Times New Roman"/>
            </a:endParaRPr>
          </a:p>
          <a:p>
            <a:pPr algn="ctr">
              <a:spcBef>
                <a:spcPts val="0"/>
              </a:spcBef>
              <a:spcAft>
                <a:spcPts val="0"/>
              </a:spcAft>
            </a:pPr>
            <a:r>
              <a:rPr lang="ru-RU" sz="4400" dirty="0" smtClean="0">
                <a:solidFill>
                  <a:srgbClr val="FF0000"/>
                </a:solidFill>
                <a:latin typeface="Times New Roman"/>
                <a:ea typeface="Calibri"/>
              </a:rPr>
              <a:t>Методы </a:t>
            </a:r>
            <a:r>
              <a:rPr lang="ru-RU" sz="4400" dirty="0">
                <a:solidFill>
                  <a:srgbClr val="FF0000"/>
                </a:solidFill>
                <a:latin typeface="Times New Roman"/>
                <a:ea typeface="Calibri"/>
              </a:rPr>
              <a:t>ценообразования</a:t>
            </a:r>
            <a:endParaRPr lang="ru-RU" sz="4000" dirty="0">
              <a:solidFill>
                <a:srgbClr val="FF0000"/>
              </a:solidFill>
              <a:effectLst/>
              <a:latin typeface="Times New Roman"/>
              <a:ea typeface="Times New Roman"/>
            </a:endParaRPr>
          </a:p>
        </p:txBody>
      </p:sp>
    </p:spTree>
    <p:extLst>
      <p:ext uri="{BB962C8B-B14F-4D97-AF65-F5344CB8AC3E}">
        <p14:creationId xmlns:p14="http://schemas.microsoft.com/office/powerpoint/2010/main" val="25502139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455914" y="620688"/>
            <a:ext cx="8208912" cy="5652830"/>
          </a:xfrm>
          <a:prstGeom prst="rect">
            <a:avLst/>
          </a:prstGeom>
        </p:spPr>
        <p:txBody>
          <a:bodyPr wrap="square">
            <a:spAutoFit/>
          </a:bodyPr>
          <a:lstStyle/>
          <a:p>
            <a:pPr algn="just">
              <a:spcBef>
                <a:spcPts val="1440"/>
              </a:spcBef>
              <a:spcAft>
                <a:spcPts val="1440"/>
              </a:spcAft>
            </a:pPr>
            <a:r>
              <a:rPr lang="ru-RU" sz="1800" dirty="0" smtClean="0">
                <a:solidFill>
                  <a:srgbClr val="000000"/>
                </a:solidFill>
                <a:latin typeface="Times New Roman"/>
                <a:ea typeface="Times New Roman"/>
              </a:rPr>
              <a:t>1) Метод, основывающийся на издержках производства;</a:t>
            </a:r>
            <a:endParaRPr lang="ru-RU" sz="1600" dirty="0" smtClean="0">
              <a:latin typeface="Times New Roman"/>
              <a:ea typeface="Times New Roman"/>
            </a:endParaRPr>
          </a:p>
          <a:p>
            <a:pPr algn="just">
              <a:spcBef>
                <a:spcPts val="1440"/>
              </a:spcBef>
              <a:spcAft>
                <a:spcPts val="1440"/>
              </a:spcAft>
            </a:pPr>
            <a:r>
              <a:rPr lang="ru-RU" sz="1800" dirty="0" smtClean="0">
                <a:solidFill>
                  <a:srgbClr val="000000"/>
                </a:solidFill>
                <a:latin typeface="Times New Roman"/>
                <a:ea typeface="Times New Roman"/>
              </a:rPr>
              <a:t>2) Метод дохода на капитал: основывается на добавлении к затратам на единицу продукции процента на вложенный капитал;</a:t>
            </a:r>
            <a:endParaRPr lang="ru-RU" sz="1600" dirty="0" smtClean="0">
              <a:latin typeface="Times New Roman"/>
              <a:ea typeface="Times New Roman"/>
            </a:endParaRPr>
          </a:p>
          <a:p>
            <a:pPr algn="just">
              <a:spcBef>
                <a:spcPts val="1440"/>
              </a:spcBef>
              <a:spcAft>
                <a:spcPts val="1440"/>
              </a:spcAft>
            </a:pPr>
            <a:r>
              <a:rPr lang="ru-RU" sz="1800" dirty="0" smtClean="0">
                <a:solidFill>
                  <a:srgbClr val="000000"/>
                </a:solidFill>
                <a:latin typeface="Times New Roman"/>
                <a:ea typeface="Times New Roman"/>
              </a:rPr>
              <a:t>4) Определение цен с ориентацией на спрос. </a:t>
            </a:r>
            <a:r>
              <a:rPr lang="ru-RU" sz="1800" b="0" dirty="0" smtClean="0">
                <a:solidFill>
                  <a:srgbClr val="000000"/>
                </a:solidFill>
                <a:latin typeface="Times New Roman"/>
                <a:ea typeface="Times New Roman"/>
              </a:rPr>
              <a:t>При использовании данного метода чем больше степень дифференциации продукции, тем больше будет эластичность цен, приемлемых для покупателей. Дифференцироваться товары могут по многим показателям: по техническим параметрам, по дизайну, по надежности и др. Данный метод базируется на хорошей осведомленности производителя о потребностях и предпочтениях покупателей, а также на умении акцентировать внимание на специфических качествах своей продукции;</a:t>
            </a:r>
            <a:endParaRPr lang="ru-RU" sz="1600" b="0" dirty="0" smtClean="0">
              <a:latin typeface="Times New Roman"/>
              <a:ea typeface="Times New Roman"/>
            </a:endParaRPr>
          </a:p>
          <a:p>
            <a:pPr algn="just">
              <a:spcBef>
                <a:spcPts val="1440"/>
              </a:spcBef>
              <a:spcAft>
                <a:spcPts val="1440"/>
              </a:spcAft>
            </a:pPr>
            <a:r>
              <a:rPr lang="ru-RU" sz="1800" dirty="0" smtClean="0">
                <a:solidFill>
                  <a:srgbClr val="000000"/>
                </a:solidFill>
                <a:latin typeface="Times New Roman"/>
                <a:ea typeface="Times New Roman"/>
              </a:rPr>
              <a:t>5) Метод установления цены на основе текущих цен используется на рынках чистой и олигополистической конкуренции. Фирма в этих условиях устанавливает цену на чуть более высоком или на чуть более низком уровне, чем уровень цен конкурентов;</a:t>
            </a:r>
            <a:endParaRPr lang="ru-RU" sz="1600" dirty="0" smtClean="0">
              <a:latin typeface="Times New Roman"/>
              <a:ea typeface="Times New Roman"/>
            </a:endParaRPr>
          </a:p>
          <a:p>
            <a:pPr algn="just">
              <a:spcBef>
                <a:spcPts val="1440"/>
              </a:spcBef>
              <a:spcAft>
                <a:spcPts val="1440"/>
              </a:spcAft>
            </a:pPr>
            <a:r>
              <a:rPr lang="ru-RU" sz="1800" dirty="0" smtClean="0">
                <a:solidFill>
                  <a:srgbClr val="000000"/>
                </a:solidFill>
                <a:latin typeface="Times New Roman"/>
                <a:ea typeface="Times New Roman"/>
              </a:rPr>
              <a:t>6) Определение конечной цены.</a:t>
            </a:r>
            <a:endParaRPr lang="ru-RU" sz="1600" dirty="0">
              <a:effectLst/>
              <a:latin typeface="Times New Roman"/>
              <a:ea typeface="Times New Roman"/>
            </a:endParaRPr>
          </a:p>
        </p:txBody>
      </p:sp>
    </p:spTree>
    <p:extLst>
      <p:ext uri="{BB962C8B-B14F-4D97-AF65-F5344CB8AC3E}">
        <p14:creationId xmlns:p14="http://schemas.microsoft.com/office/powerpoint/2010/main" val="2842525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259632" y="1916832"/>
            <a:ext cx="6768752" cy="1938992"/>
          </a:xfrm>
          <a:prstGeom prst="rect">
            <a:avLst/>
          </a:prstGeom>
        </p:spPr>
        <p:txBody>
          <a:bodyPr wrap="square">
            <a:spAutoFit/>
          </a:bodyPr>
          <a:lstStyle/>
          <a:p>
            <a:pPr algn="ctr"/>
            <a:r>
              <a:rPr lang="ru-RU" sz="4000" dirty="0">
                <a:solidFill>
                  <a:srgbClr val="FF0000"/>
                </a:solidFill>
                <a:ea typeface="Calibri"/>
                <a:cs typeface="Times New Roman" pitchFamily="18" charset="0"/>
              </a:rPr>
              <a:t>Вопрос 6. </a:t>
            </a:r>
            <a:endParaRPr lang="ru-RU" sz="4000" dirty="0" smtClean="0">
              <a:solidFill>
                <a:srgbClr val="FF0000"/>
              </a:solidFill>
              <a:ea typeface="Calibri"/>
              <a:cs typeface="Times New Roman" pitchFamily="18" charset="0"/>
            </a:endParaRPr>
          </a:p>
          <a:p>
            <a:pPr algn="ctr"/>
            <a:r>
              <a:rPr lang="ru-RU" sz="4000" dirty="0" smtClean="0">
                <a:solidFill>
                  <a:srgbClr val="FF0000"/>
                </a:solidFill>
                <a:ea typeface="Calibri"/>
                <a:cs typeface="Times New Roman" pitchFamily="18" charset="0"/>
              </a:rPr>
              <a:t>Методики </a:t>
            </a:r>
            <a:r>
              <a:rPr lang="ru-RU" sz="4000" dirty="0">
                <a:solidFill>
                  <a:srgbClr val="FF0000"/>
                </a:solidFill>
                <a:ea typeface="Calibri"/>
                <a:cs typeface="Times New Roman" pitchFamily="18" charset="0"/>
              </a:rPr>
              <a:t>расчетов формирования цен</a:t>
            </a:r>
            <a:endParaRPr lang="ru-RU" sz="4000" dirty="0">
              <a:solidFill>
                <a:srgbClr val="FF0000"/>
              </a:solidFill>
              <a:cs typeface="Times New Roman" pitchFamily="18" charset="0"/>
            </a:endParaRPr>
          </a:p>
        </p:txBody>
      </p:sp>
    </p:spTree>
    <p:extLst>
      <p:ext uri="{BB962C8B-B14F-4D97-AF65-F5344CB8AC3E}">
        <p14:creationId xmlns:p14="http://schemas.microsoft.com/office/powerpoint/2010/main" val="240919832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bwMode="auto">
          <a:xfrm>
            <a:off x="0" y="0"/>
            <a:ext cx="9144000" cy="6858000"/>
          </a:xfrm>
          <a:prstGeom prst="rect">
            <a:avLst/>
          </a:prstGeom>
          <a:solidFill>
            <a:srgbClr val="FFFFCC"/>
          </a:solidFill>
          <a:ln w="12700" cap="sq" cmpd="sng" algn="ctr">
            <a:noFill/>
            <a:prstDash val="solid"/>
            <a:round/>
            <a:headEnd type="none" w="sm" len="sm"/>
            <a:tailEnd type="none" w="sm" len="sm"/>
          </a:ln>
          <a:effectLst/>
          <a:ex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1" lang="ru-RU" sz="2400" b="1" i="0" u="none" strike="noStrike" cap="none" normalizeH="0" baseline="0" smtClean="0">
              <a:ln>
                <a:noFill/>
              </a:ln>
              <a:solidFill>
                <a:schemeClr val="tx1"/>
              </a:solidFill>
              <a:effectLst/>
              <a:latin typeface="Times New Roman" pitchFamily="18" charset="0"/>
            </a:endParaRPr>
          </a:p>
        </p:txBody>
      </p:sp>
      <p:sp>
        <p:nvSpPr>
          <p:cNvPr id="3" name="Прямоугольник 2"/>
          <p:cNvSpPr/>
          <p:nvPr/>
        </p:nvSpPr>
        <p:spPr>
          <a:xfrm>
            <a:off x="107504" y="91750"/>
            <a:ext cx="8856984" cy="6740307"/>
          </a:xfrm>
          <a:prstGeom prst="rect">
            <a:avLst/>
          </a:prstGeom>
        </p:spPr>
        <p:txBody>
          <a:bodyPr wrap="square">
            <a:spAutoFit/>
          </a:bodyPr>
          <a:lstStyle/>
          <a:p>
            <a:r>
              <a:rPr lang="ru-RU" sz="1800" dirty="0">
                <a:solidFill>
                  <a:srgbClr val="FF0000"/>
                </a:solidFill>
              </a:rPr>
              <a:t>1</a:t>
            </a:r>
            <a:r>
              <a:rPr lang="ru-RU" sz="1800" dirty="0" smtClean="0">
                <a:solidFill>
                  <a:srgbClr val="FF0000"/>
                </a:solidFill>
              </a:rPr>
              <a:t>. Метод</a:t>
            </a:r>
            <a:r>
              <a:rPr lang="ru-RU" sz="1800" dirty="0">
                <a:solidFill>
                  <a:srgbClr val="FF0000"/>
                </a:solidFill>
              </a:rPr>
              <a:t> ценообразования, основанный на добавлении стандартных </a:t>
            </a:r>
            <a:r>
              <a:rPr lang="ru-RU" sz="1800" dirty="0" smtClean="0">
                <a:solidFill>
                  <a:srgbClr val="FF0000"/>
                </a:solidFill>
              </a:rPr>
              <a:t>наценок</a:t>
            </a:r>
          </a:p>
          <a:p>
            <a:pPr algn="ctr"/>
            <a:r>
              <a:rPr lang="ru-RU" sz="1800" dirty="0"/>
              <a:t>Ц=З+(З*R)/100=З(1+R/100</a:t>
            </a:r>
            <a:r>
              <a:rPr lang="ru-RU" sz="1800" dirty="0" smtClean="0"/>
              <a:t>),</a:t>
            </a:r>
            <a:r>
              <a:rPr lang="ru-RU" sz="1800" dirty="0"/>
              <a:t> </a:t>
            </a:r>
          </a:p>
          <a:p>
            <a:r>
              <a:rPr lang="ru-RU" sz="1800" b="0" i="1" dirty="0"/>
              <a:t>где:</a:t>
            </a:r>
          </a:p>
          <a:p>
            <a:r>
              <a:rPr lang="ru-RU" sz="1800" b="0" i="1" dirty="0"/>
              <a:t>З = переменные затраты + (постоянные затраты/V); З – затраты на производство единицы продукции; V – планируемый объем продаж;</a:t>
            </a:r>
          </a:p>
          <a:p>
            <a:r>
              <a:rPr lang="ru-RU" sz="1800" b="0" i="1" dirty="0"/>
              <a:t>R – рентабельность продукции</a:t>
            </a:r>
            <a:r>
              <a:rPr lang="ru-RU" sz="1800" b="0" i="1" dirty="0" smtClean="0"/>
              <a:t>.</a:t>
            </a:r>
          </a:p>
          <a:p>
            <a:r>
              <a:rPr lang="ru-RU" sz="1800" dirty="0">
                <a:solidFill>
                  <a:srgbClr val="FF0000"/>
                </a:solidFill>
              </a:rPr>
              <a:t>2</a:t>
            </a:r>
            <a:r>
              <a:rPr lang="ru-RU" sz="1800" dirty="0" smtClean="0">
                <a:solidFill>
                  <a:srgbClr val="FF0000"/>
                </a:solidFill>
              </a:rPr>
              <a:t>. Метод</a:t>
            </a:r>
            <a:r>
              <a:rPr lang="ru-RU" sz="1800" dirty="0">
                <a:solidFill>
                  <a:srgbClr val="FF0000"/>
                </a:solidFill>
              </a:rPr>
              <a:t> предельной цены</a:t>
            </a:r>
          </a:p>
          <a:p>
            <a:pPr algn="ctr"/>
            <a:r>
              <a:rPr lang="ru-RU" sz="1800" dirty="0" err="1"/>
              <a:t>Ц</a:t>
            </a:r>
            <a:r>
              <a:rPr lang="ru-RU" sz="1800" baseline="-25000" dirty="0" err="1"/>
              <a:t>пред</a:t>
            </a:r>
            <a:r>
              <a:rPr lang="ru-RU" sz="1800" baseline="-25000" dirty="0"/>
              <a:t> </a:t>
            </a:r>
            <a:r>
              <a:rPr lang="ru-RU" sz="1800" dirty="0"/>
              <a:t>= </a:t>
            </a:r>
            <a:r>
              <a:rPr lang="ru-RU" sz="1800" dirty="0" err="1"/>
              <a:t>I</a:t>
            </a:r>
            <a:r>
              <a:rPr lang="ru-RU" sz="1800" baseline="-25000" dirty="0" err="1"/>
              <a:t>ед</a:t>
            </a:r>
            <a:r>
              <a:rPr lang="ru-RU" sz="1800" baseline="-25000" dirty="0"/>
              <a:t> </a:t>
            </a:r>
            <a:r>
              <a:rPr lang="ru-RU" sz="1800" dirty="0"/>
              <a:t>+ </a:t>
            </a:r>
            <a:r>
              <a:rPr lang="ru-RU" sz="1800" dirty="0" err="1"/>
              <a:t>IV</a:t>
            </a:r>
            <a:r>
              <a:rPr lang="ru-RU" sz="1800" baseline="-25000" dirty="0" err="1"/>
              <a:t>ед</a:t>
            </a:r>
            <a:r>
              <a:rPr lang="ru-RU" sz="1800" dirty="0"/>
              <a:t>, </a:t>
            </a:r>
          </a:p>
          <a:p>
            <a:pPr algn="just"/>
            <a:r>
              <a:rPr lang="ru-RU" sz="1800" b="0" i="1" dirty="0"/>
              <a:t>где:</a:t>
            </a:r>
          </a:p>
          <a:p>
            <a:pPr algn="just"/>
            <a:r>
              <a:rPr lang="ru-RU" sz="1800" b="0" i="1" dirty="0" err="1"/>
              <a:t>I</a:t>
            </a:r>
            <a:r>
              <a:rPr lang="ru-RU" sz="1800" b="0" i="1" baseline="-25000" dirty="0" err="1"/>
              <a:t>ед</a:t>
            </a:r>
            <a:r>
              <a:rPr lang="ru-RU" sz="1800" b="0" i="1" baseline="-25000" dirty="0"/>
              <a:t> </a:t>
            </a:r>
            <a:r>
              <a:rPr lang="ru-RU" sz="1800" b="0" i="1" dirty="0"/>
              <a:t>– переменные прямые затраты в расчете на единицу продукции:</a:t>
            </a:r>
          </a:p>
          <a:p>
            <a:pPr algn="just"/>
            <a:r>
              <a:rPr lang="ru-RU" sz="1800" b="0" i="1" dirty="0" err="1"/>
              <a:t>IV</a:t>
            </a:r>
            <a:r>
              <a:rPr lang="ru-RU" sz="1800" b="0" i="1" baseline="-25000" dirty="0" err="1"/>
              <a:t>ед</a:t>
            </a:r>
            <a:r>
              <a:rPr lang="ru-RU" sz="1800" b="0" i="1" baseline="-25000" dirty="0"/>
              <a:t> </a:t>
            </a:r>
            <a:r>
              <a:rPr lang="ru-RU" sz="1800" b="0" i="1" dirty="0"/>
              <a:t>– переменные косвенные затраты в расчете на единицу продукции</a:t>
            </a:r>
            <a:r>
              <a:rPr lang="ru-RU" sz="1800" b="0" i="1" dirty="0" smtClean="0"/>
              <a:t>.</a:t>
            </a:r>
          </a:p>
          <a:p>
            <a:pPr algn="just"/>
            <a:r>
              <a:rPr lang="ru-RU" sz="1800" dirty="0">
                <a:solidFill>
                  <a:srgbClr val="FF0000"/>
                </a:solidFill>
              </a:rPr>
              <a:t>3.Метод расчета цены на основе покрытия полных издержек</a:t>
            </a:r>
          </a:p>
          <a:p>
            <a:pPr algn="ctr"/>
            <a:r>
              <a:rPr lang="ru-RU" sz="1800" dirty="0" err="1"/>
              <a:t>Ц</a:t>
            </a:r>
            <a:r>
              <a:rPr lang="ru-RU" sz="1800" baseline="-25000" dirty="0" err="1"/>
              <a:t>технич</a:t>
            </a:r>
            <a:r>
              <a:rPr lang="ru-RU" sz="1800" baseline="-25000" dirty="0"/>
              <a:t> </a:t>
            </a:r>
            <a:r>
              <a:rPr lang="ru-RU" sz="1800" dirty="0"/>
              <a:t>= (</a:t>
            </a:r>
            <a:r>
              <a:rPr lang="ru-RU" sz="1800" dirty="0" err="1"/>
              <a:t>I</a:t>
            </a:r>
            <a:r>
              <a:rPr lang="ru-RU" sz="1800" baseline="-25000" dirty="0" err="1"/>
              <a:t>ед</a:t>
            </a:r>
            <a:r>
              <a:rPr lang="ru-RU" sz="1800" baseline="-25000" dirty="0"/>
              <a:t> </a:t>
            </a:r>
            <a:r>
              <a:rPr lang="ru-RU" sz="1800" dirty="0"/>
              <a:t>+ </a:t>
            </a:r>
            <a:r>
              <a:rPr lang="ru-RU" sz="1800" dirty="0" err="1"/>
              <a:t>IV</a:t>
            </a:r>
            <a:r>
              <a:rPr lang="ru-RU" sz="1800" baseline="-25000" dirty="0" err="1"/>
              <a:t>ед</a:t>
            </a:r>
            <a:r>
              <a:rPr lang="ru-RU" sz="1800" dirty="0"/>
              <a:t>) + </a:t>
            </a:r>
            <a:r>
              <a:rPr lang="ru-RU" sz="1800" dirty="0" err="1"/>
              <a:t>V</a:t>
            </a:r>
            <a:r>
              <a:rPr lang="ru-RU" sz="1800" baseline="-25000" dirty="0" err="1"/>
              <a:t>ед</a:t>
            </a:r>
            <a:r>
              <a:rPr lang="ru-RU" sz="1800" baseline="-25000" dirty="0"/>
              <a:t> </a:t>
            </a:r>
            <a:r>
              <a:rPr lang="ru-RU" sz="1800" dirty="0"/>
              <a:t>, (7.3)</a:t>
            </a:r>
          </a:p>
          <a:p>
            <a:r>
              <a:rPr lang="ru-RU" sz="1800" b="0" i="1" dirty="0"/>
              <a:t>где </a:t>
            </a:r>
            <a:r>
              <a:rPr lang="ru-RU" sz="1800" b="0" i="1" dirty="0" err="1"/>
              <a:t>V</a:t>
            </a:r>
            <a:r>
              <a:rPr lang="ru-RU" sz="1800" b="0" i="1" baseline="-25000" dirty="0" err="1"/>
              <a:t>ед</a:t>
            </a:r>
            <a:r>
              <a:rPr lang="ru-RU" sz="1800" b="0" i="1" baseline="-25000" dirty="0"/>
              <a:t> </a:t>
            </a:r>
            <a:r>
              <a:rPr lang="ru-RU" sz="1800" b="0" i="1" dirty="0"/>
              <a:t>– постоянные косвенные затраты в расчете на единицу продукции.</a:t>
            </a:r>
          </a:p>
          <a:p>
            <a:pPr algn="just"/>
            <a:endParaRPr lang="ru-RU" sz="1800" b="0" i="1" dirty="0"/>
          </a:p>
          <a:p>
            <a:pPr algn="just"/>
            <a:r>
              <a:rPr lang="ru-RU" sz="1800" dirty="0">
                <a:solidFill>
                  <a:srgbClr val="FF0000"/>
                </a:solidFill>
              </a:rPr>
              <a:t>4. Ценообразование на основе точки безубыточности</a:t>
            </a:r>
          </a:p>
          <a:p>
            <a:r>
              <a:rPr lang="ru-RU" sz="1800" b="0" dirty="0"/>
              <a:t>Точка безубыточности (А) достигается тогда, когда полные затраты равны валовой выручке</a:t>
            </a:r>
          </a:p>
          <a:p>
            <a:pPr algn="ctr"/>
            <a:r>
              <a:rPr lang="ru-RU" sz="1800" dirty="0"/>
              <a:t>FC+VC*q = P*q. Откуда</a:t>
            </a:r>
          </a:p>
          <a:p>
            <a:pPr algn="ctr"/>
            <a:r>
              <a:rPr lang="ru-RU" sz="1800" dirty="0" err="1"/>
              <a:t>q</a:t>
            </a:r>
            <a:r>
              <a:rPr lang="ru-RU" sz="1800" baseline="-25000" dirty="0" err="1"/>
              <a:t>кр</a:t>
            </a:r>
            <a:r>
              <a:rPr lang="ru-RU" sz="1800" baseline="-25000" dirty="0"/>
              <a:t> </a:t>
            </a:r>
            <a:r>
              <a:rPr lang="ru-RU" sz="1800" dirty="0"/>
              <a:t>= FC/(P-VC).</a:t>
            </a:r>
          </a:p>
          <a:p>
            <a:r>
              <a:rPr lang="ru-RU" sz="1800" b="0" dirty="0"/>
              <a:t>Объем выпуска, которому соответствует заданная величина прибыли (</a:t>
            </a:r>
            <a:r>
              <a:rPr lang="ru-RU" sz="1800" b="0" i="1" dirty="0">
                <a:sym typeface="Symbol"/>
              </a:rPr>
              <a:t></a:t>
            </a:r>
            <a:r>
              <a:rPr lang="ru-RU" sz="1800" b="0" dirty="0"/>
              <a:t> ) оп-</a:t>
            </a:r>
            <a:r>
              <a:rPr lang="ru-RU" sz="1800" b="0" dirty="0" err="1"/>
              <a:t>ределяется</a:t>
            </a:r>
            <a:r>
              <a:rPr lang="ru-RU" sz="1800" b="0" dirty="0"/>
              <a:t> из уравнения</a:t>
            </a:r>
          </a:p>
          <a:p>
            <a:pPr algn="ctr"/>
            <a:r>
              <a:rPr lang="ru-RU" sz="1800" dirty="0"/>
              <a:t>FC+VC*q+</a:t>
            </a:r>
            <a:r>
              <a:rPr lang="ru-RU" sz="1800" i="1" dirty="0">
                <a:sym typeface="Symbol"/>
              </a:rPr>
              <a:t></a:t>
            </a:r>
            <a:r>
              <a:rPr lang="ru-RU" sz="1800" dirty="0"/>
              <a:t> = P*q, откуда</a:t>
            </a:r>
          </a:p>
          <a:p>
            <a:pPr algn="ctr"/>
            <a:r>
              <a:rPr lang="ru-RU" sz="1800" dirty="0"/>
              <a:t>q = (FC+</a:t>
            </a:r>
            <a:r>
              <a:rPr lang="ru-RU" sz="1800" i="1" dirty="0">
                <a:sym typeface="Symbol"/>
              </a:rPr>
              <a:t></a:t>
            </a:r>
            <a:r>
              <a:rPr lang="ru-RU" sz="1800" dirty="0"/>
              <a:t> )/(P-VC</a:t>
            </a:r>
            <a:r>
              <a:rPr lang="ru-RU" sz="1800" dirty="0" smtClean="0"/>
              <a:t>).</a:t>
            </a:r>
            <a:endParaRPr lang="ru-RU" sz="1800" dirty="0"/>
          </a:p>
        </p:txBody>
      </p:sp>
    </p:spTree>
    <p:extLst>
      <p:ext uri="{BB962C8B-B14F-4D97-AF65-F5344CB8AC3E}">
        <p14:creationId xmlns:p14="http://schemas.microsoft.com/office/powerpoint/2010/main" val="4201262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745502" y="1484784"/>
            <a:ext cx="7632848" cy="3231654"/>
          </a:xfrm>
          <a:prstGeom prst="rect">
            <a:avLst/>
          </a:prstGeom>
        </p:spPr>
        <p:txBody>
          <a:bodyPr wrap="square">
            <a:spAutoFit/>
          </a:bodyPr>
          <a:lstStyle/>
          <a:p>
            <a:pPr lvl="0" algn="ctr">
              <a:spcAft>
                <a:spcPts val="0"/>
              </a:spcAft>
              <a:tabLst>
                <a:tab pos="76200" algn="l"/>
                <a:tab pos="165735" algn="l"/>
              </a:tabLst>
            </a:pPr>
            <a:r>
              <a:rPr lang="ru-RU" sz="3600" dirty="0" smtClean="0">
                <a:solidFill>
                  <a:srgbClr val="FF0000"/>
                </a:solidFill>
                <a:latin typeface="Times New Roman"/>
                <a:ea typeface="Calibri"/>
              </a:rPr>
              <a:t>Вопросы урока</a:t>
            </a:r>
          </a:p>
          <a:p>
            <a:pPr lvl="0" algn="ctr">
              <a:spcAft>
                <a:spcPts val="0"/>
              </a:spcAft>
              <a:tabLst>
                <a:tab pos="76200" algn="l"/>
                <a:tab pos="165735" algn="l"/>
              </a:tabLst>
            </a:pPr>
            <a:endParaRPr lang="ru-RU" dirty="0" smtClean="0">
              <a:solidFill>
                <a:srgbClr val="000000"/>
              </a:solidFill>
              <a:latin typeface="Times New Roman"/>
              <a:ea typeface="Calibri"/>
            </a:endParaRPr>
          </a:p>
          <a:p>
            <a:pPr marL="342900" lvl="0" indent="-342900">
              <a:spcAft>
                <a:spcPts val="0"/>
              </a:spcAft>
              <a:buFont typeface="+mj-lt"/>
              <a:buAutoNum type="arabicPeriod"/>
              <a:tabLst>
                <a:tab pos="76200" algn="l"/>
                <a:tab pos="165735" algn="l"/>
              </a:tabLst>
            </a:pPr>
            <a:r>
              <a:rPr lang="ru-RU" dirty="0" smtClean="0">
                <a:solidFill>
                  <a:srgbClr val="000000"/>
                </a:solidFill>
                <a:latin typeface="Times New Roman"/>
                <a:ea typeface="Calibri"/>
              </a:rPr>
              <a:t>Цена </a:t>
            </a:r>
            <a:r>
              <a:rPr lang="ru-RU" dirty="0">
                <a:solidFill>
                  <a:srgbClr val="000000"/>
                </a:solidFill>
                <a:latin typeface="Times New Roman"/>
                <a:ea typeface="Calibri"/>
              </a:rPr>
              <a:t>в современной экономике. </a:t>
            </a:r>
            <a:endParaRPr lang="ru-RU" sz="2000" dirty="0">
              <a:latin typeface="Times New Roman"/>
              <a:ea typeface="Times New Roman"/>
            </a:endParaRPr>
          </a:p>
          <a:p>
            <a:pPr marL="342900" lvl="0" indent="-342900">
              <a:spcAft>
                <a:spcPts val="0"/>
              </a:spcAft>
              <a:buFont typeface="+mj-lt"/>
              <a:buAutoNum type="arabicPeriod"/>
              <a:tabLst>
                <a:tab pos="76200" algn="l"/>
                <a:tab pos="165735" algn="l"/>
              </a:tabLst>
            </a:pPr>
            <a:r>
              <a:rPr lang="ru-RU" dirty="0">
                <a:solidFill>
                  <a:srgbClr val="000000"/>
                </a:solidFill>
                <a:latin typeface="Times New Roman"/>
                <a:ea typeface="Calibri"/>
              </a:rPr>
              <a:t>Стратегии ценообразования. </a:t>
            </a:r>
            <a:endParaRPr lang="ru-RU" sz="2000" dirty="0">
              <a:latin typeface="Times New Roman"/>
              <a:ea typeface="Times New Roman"/>
            </a:endParaRPr>
          </a:p>
          <a:p>
            <a:pPr marL="342900" lvl="0" indent="-342900">
              <a:spcAft>
                <a:spcPts val="0"/>
              </a:spcAft>
              <a:buFont typeface="+mj-lt"/>
              <a:buAutoNum type="arabicPeriod"/>
              <a:tabLst>
                <a:tab pos="76200" algn="l"/>
                <a:tab pos="165735" algn="l"/>
              </a:tabLst>
            </a:pPr>
            <a:r>
              <a:rPr lang="ru-RU" dirty="0">
                <a:solidFill>
                  <a:srgbClr val="000000"/>
                </a:solidFill>
                <a:latin typeface="Times New Roman"/>
                <a:ea typeface="Calibri"/>
              </a:rPr>
              <a:t>Этапы ценообразования. </a:t>
            </a:r>
            <a:endParaRPr lang="ru-RU" sz="2000" dirty="0">
              <a:latin typeface="Times New Roman"/>
              <a:ea typeface="Times New Roman"/>
            </a:endParaRPr>
          </a:p>
          <a:p>
            <a:pPr marL="342900" lvl="0" indent="-342900">
              <a:spcAft>
                <a:spcPts val="0"/>
              </a:spcAft>
              <a:buFont typeface="+mj-lt"/>
              <a:buAutoNum type="arabicPeriod"/>
              <a:tabLst>
                <a:tab pos="76200" algn="l"/>
                <a:tab pos="165735" algn="l"/>
              </a:tabLst>
            </a:pPr>
            <a:r>
              <a:rPr lang="ru-RU" dirty="0">
                <a:solidFill>
                  <a:srgbClr val="000000"/>
                </a:solidFill>
                <a:latin typeface="Times New Roman"/>
                <a:ea typeface="Calibri"/>
              </a:rPr>
              <a:t>Виды цен. </a:t>
            </a:r>
            <a:endParaRPr lang="ru-RU" sz="2000" dirty="0">
              <a:latin typeface="Times New Roman"/>
              <a:ea typeface="Times New Roman"/>
            </a:endParaRPr>
          </a:p>
          <a:p>
            <a:pPr marL="342900" lvl="0" indent="-342900">
              <a:spcAft>
                <a:spcPts val="0"/>
              </a:spcAft>
              <a:buFont typeface="+mj-lt"/>
              <a:buAutoNum type="arabicPeriod"/>
              <a:tabLst>
                <a:tab pos="76200" algn="l"/>
                <a:tab pos="165735" algn="l"/>
              </a:tabLst>
            </a:pPr>
            <a:r>
              <a:rPr lang="ru-RU" dirty="0">
                <a:solidFill>
                  <a:srgbClr val="000000"/>
                </a:solidFill>
                <a:latin typeface="Times New Roman"/>
                <a:ea typeface="Calibri"/>
              </a:rPr>
              <a:t>Методы ценообразования. </a:t>
            </a:r>
            <a:endParaRPr lang="ru-RU" sz="2000" dirty="0">
              <a:latin typeface="Times New Roman"/>
              <a:ea typeface="Times New Roman"/>
            </a:endParaRPr>
          </a:p>
          <a:p>
            <a:pPr marL="342900" lvl="0" indent="-342900">
              <a:spcAft>
                <a:spcPts val="0"/>
              </a:spcAft>
              <a:buFont typeface="+mj-lt"/>
              <a:buAutoNum type="arabicPeriod"/>
              <a:tabLst>
                <a:tab pos="76200" algn="l"/>
                <a:tab pos="165735" algn="l"/>
              </a:tabLst>
            </a:pPr>
            <a:r>
              <a:rPr lang="ru-RU" dirty="0">
                <a:solidFill>
                  <a:srgbClr val="000000"/>
                </a:solidFill>
                <a:latin typeface="Times New Roman"/>
                <a:ea typeface="Calibri"/>
              </a:rPr>
              <a:t>Методики расчетов формирования цен</a:t>
            </a:r>
            <a:endParaRPr lang="ru-RU" sz="2000" dirty="0">
              <a:effectLst/>
              <a:latin typeface="Times New Roman"/>
              <a:ea typeface="Times New Roman"/>
            </a:endParaRPr>
          </a:p>
        </p:txBody>
      </p:sp>
    </p:spTree>
    <p:extLst>
      <p:ext uri="{BB962C8B-B14F-4D97-AF65-F5344CB8AC3E}">
        <p14:creationId xmlns:p14="http://schemas.microsoft.com/office/powerpoint/2010/main" val="811285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611560" y="1704681"/>
            <a:ext cx="7920880" cy="2565959"/>
          </a:xfrm>
          <a:prstGeom prst="rect">
            <a:avLst/>
          </a:prstGeom>
        </p:spPr>
        <p:txBody>
          <a:bodyPr wrap="square">
            <a:spAutoFit/>
          </a:bodyPr>
          <a:lstStyle/>
          <a:p>
            <a:pPr algn="ctr">
              <a:lnSpc>
                <a:spcPct val="107000"/>
              </a:lnSpc>
              <a:spcAft>
                <a:spcPts val="800"/>
              </a:spcAft>
            </a:pPr>
            <a:r>
              <a:rPr lang="ru-RU" sz="4800" dirty="0">
                <a:solidFill>
                  <a:srgbClr val="FF0000"/>
                </a:solidFill>
                <a:latin typeface="Times New Roman"/>
                <a:ea typeface="Calibri"/>
                <a:cs typeface="Times New Roman"/>
              </a:rPr>
              <a:t>Вопрос 1</a:t>
            </a:r>
            <a:r>
              <a:rPr lang="ru-RU" sz="4800" dirty="0" smtClean="0">
                <a:solidFill>
                  <a:srgbClr val="FF0000"/>
                </a:solidFill>
                <a:latin typeface="Times New Roman"/>
                <a:ea typeface="Calibri"/>
                <a:cs typeface="Times New Roman"/>
              </a:rPr>
              <a:t>.</a:t>
            </a:r>
          </a:p>
          <a:p>
            <a:pPr algn="ctr">
              <a:lnSpc>
                <a:spcPct val="107000"/>
              </a:lnSpc>
              <a:spcAft>
                <a:spcPts val="800"/>
              </a:spcAft>
            </a:pPr>
            <a:r>
              <a:rPr lang="ru-RU" sz="4800" dirty="0" smtClean="0">
                <a:solidFill>
                  <a:srgbClr val="FF0000"/>
                </a:solidFill>
                <a:latin typeface="Times New Roman"/>
                <a:ea typeface="Calibri"/>
                <a:cs typeface="Times New Roman"/>
              </a:rPr>
              <a:t> </a:t>
            </a:r>
            <a:r>
              <a:rPr lang="ru-RU" sz="4800" dirty="0">
                <a:solidFill>
                  <a:srgbClr val="FF0000"/>
                </a:solidFill>
                <a:latin typeface="Times New Roman"/>
                <a:ea typeface="Calibri"/>
                <a:cs typeface="Times New Roman"/>
              </a:rPr>
              <a:t>Цена в современной экономике</a:t>
            </a:r>
            <a:endParaRPr lang="ru-RU" sz="4000" dirty="0">
              <a:solidFill>
                <a:srgbClr val="FF0000"/>
              </a:solidFill>
              <a:effectLst/>
              <a:latin typeface="Calibri"/>
              <a:ea typeface="Calibri"/>
              <a:cs typeface="Times New Roman"/>
            </a:endParaRPr>
          </a:p>
        </p:txBody>
      </p:sp>
    </p:spTree>
    <p:extLst>
      <p:ext uri="{BB962C8B-B14F-4D97-AF65-F5344CB8AC3E}">
        <p14:creationId xmlns:p14="http://schemas.microsoft.com/office/powerpoint/2010/main" val="289570235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395536" y="620688"/>
            <a:ext cx="8208912" cy="5447645"/>
          </a:xfrm>
          <a:prstGeom prst="rect">
            <a:avLst/>
          </a:prstGeom>
        </p:spPr>
        <p:txBody>
          <a:bodyPr wrap="square">
            <a:spAutoFit/>
          </a:bodyPr>
          <a:lstStyle/>
          <a:p>
            <a:pPr algn="just"/>
            <a:r>
              <a:rPr lang="ru-RU" dirty="0" smtClean="0">
                <a:solidFill>
                  <a:srgbClr val="FF0000"/>
                </a:solidFill>
                <a:ea typeface="Calibri"/>
                <a:cs typeface="Times New Roman" pitchFamily="18" charset="0"/>
              </a:rPr>
              <a:t>Цена </a:t>
            </a:r>
            <a:r>
              <a:rPr lang="ru-RU" sz="2000" dirty="0">
                <a:solidFill>
                  <a:srgbClr val="000000"/>
                </a:solidFill>
                <a:ea typeface="Calibri"/>
                <a:cs typeface="Times New Roman" pitchFamily="18" charset="0"/>
              </a:rPr>
              <a:t> </a:t>
            </a:r>
            <a:r>
              <a:rPr lang="ru-RU" sz="2000" dirty="0" smtClean="0">
                <a:solidFill>
                  <a:srgbClr val="000000"/>
                </a:solidFill>
                <a:ea typeface="Calibri"/>
                <a:cs typeface="Times New Roman" pitchFamily="18" charset="0"/>
              </a:rPr>
              <a:t>- </a:t>
            </a:r>
            <a:r>
              <a:rPr lang="ru-RU" sz="2000" b="0" dirty="0" smtClean="0">
                <a:solidFill>
                  <a:srgbClr val="000000"/>
                </a:solidFill>
                <a:ea typeface="Calibri"/>
                <a:cs typeface="Times New Roman" pitchFamily="18" charset="0"/>
              </a:rPr>
              <a:t>сумма </a:t>
            </a:r>
            <a:r>
              <a:rPr lang="ru-RU" sz="2000" b="0" dirty="0">
                <a:solidFill>
                  <a:srgbClr val="000000"/>
                </a:solidFill>
                <a:ea typeface="Calibri"/>
                <a:cs typeface="Times New Roman" pitchFamily="18" charset="0"/>
              </a:rPr>
              <a:t>денег, которую покупатель уплачивает продавцу за приобретенный товар</a:t>
            </a:r>
            <a:r>
              <a:rPr lang="ru-RU" sz="2000" b="0" dirty="0" smtClean="0">
                <a:solidFill>
                  <a:srgbClr val="000000"/>
                </a:solidFill>
                <a:ea typeface="Calibri"/>
                <a:cs typeface="Times New Roman" pitchFamily="18" charset="0"/>
              </a:rPr>
              <a:t>.</a:t>
            </a:r>
          </a:p>
          <a:p>
            <a:pPr algn="just"/>
            <a:endParaRPr lang="ru-RU" sz="2000" b="0" dirty="0" smtClean="0">
              <a:solidFill>
                <a:srgbClr val="000000"/>
              </a:solidFill>
              <a:ea typeface="Calibri"/>
              <a:cs typeface="Times New Roman" pitchFamily="18" charset="0"/>
            </a:endParaRPr>
          </a:p>
          <a:p>
            <a:pPr algn="just"/>
            <a:r>
              <a:rPr lang="ru-RU" dirty="0">
                <a:solidFill>
                  <a:srgbClr val="FF0000"/>
                </a:solidFill>
              </a:rPr>
              <a:t>Ценообразование</a:t>
            </a:r>
            <a:r>
              <a:rPr lang="ru-RU" sz="2000" b="0" dirty="0"/>
              <a:t> представляет собой процесс формирования цен на товары и услуги. Традиционно выделяют две полярные модели ценообразования: </a:t>
            </a:r>
            <a:r>
              <a:rPr lang="ru-RU" sz="2000" dirty="0"/>
              <a:t>рыночное ценообразование и централизованное (государственное, командное) ценообразование.</a:t>
            </a:r>
          </a:p>
          <a:p>
            <a:pPr algn="just"/>
            <a:r>
              <a:rPr lang="ru-RU" sz="2000" b="0" dirty="0" smtClean="0"/>
              <a:t>     В </a:t>
            </a:r>
            <a:r>
              <a:rPr lang="ru-RU" sz="2000" b="0" dirty="0"/>
              <a:t>условиях </a:t>
            </a:r>
            <a:r>
              <a:rPr lang="ru-RU" sz="2000" dirty="0"/>
              <a:t>централизованного ценообразования </a:t>
            </a:r>
            <a:r>
              <a:rPr lang="ru-RU" sz="2000" b="0" dirty="0"/>
              <a:t>при командном управлении экономикой установление цены происходит в сфере производства. Цены определяются только в зависимости от затрат на производство товара и оказание услуги.</a:t>
            </a:r>
          </a:p>
          <a:p>
            <a:pPr algn="just"/>
            <a:r>
              <a:rPr lang="ru-RU" sz="2000" b="0" dirty="0" smtClean="0"/>
              <a:t>       Процесс </a:t>
            </a:r>
            <a:r>
              <a:rPr lang="ru-RU" sz="2000" b="0" dirty="0"/>
              <a:t>формирования цен </a:t>
            </a:r>
            <a:r>
              <a:rPr lang="ru-RU" sz="2000" dirty="0"/>
              <a:t>в условиях рынка </a:t>
            </a:r>
            <a:r>
              <a:rPr lang="ru-RU" sz="2000" b="0" dirty="0"/>
              <a:t>происходит в сфере реализации продукции. </a:t>
            </a:r>
            <a:endParaRPr lang="ru-RU" sz="2000" b="0" dirty="0" smtClean="0"/>
          </a:p>
          <a:p>
            <a:pPr algn="ctr"/>
            <a:r>
              <a:rPr lang="ru-RU" sz="2000" i="1" dirty="0">
                <a:solidFill>
                  <a:srgbClr val="FF0000"/>
                </a:solidFill>
              </a:rPr>
              <a:t> </a:t>
            </a:r>
            <a:r>
              <a:rPr lang="ru-RU" sz="2000" i="1" dirty="0" smtClean="0">
                <a:solidFill>
                  <a:srgbClr val="FF0000"/>
                </a:solidFill>
              </a:rPr>
              <a:t>      Принципиальное </a:t>
            </a:r>
            <a:r>
              <a:rPr lang="ru-RU" sz="2000" i="1" dirty="0">
                <a:solidFill>
                  <a:srgbClr val="FF0000"/>
                </a:solidFill>
              </a:rPr>
              <a:t>отличие рыночного ценообразования заключается в том, что цены устанавливаются в соответствии со спросом и предложением непосредственно собственником или производителем товара и услуги</a:t>
            </a:r>
            <a:r>
              <a:rPr lang="ru-RU" sz="2000" i="1" dirty="0" smtClean="0">
                <a:solidFill>
                  <a:srgbClr val="FF0000"/>
                </a:solidFill>
              </a:rPr>
              <a:t>.</a:t>
            </a:r>
            <a:endParaRPr lang="ru-RU" sz="2000" i="1" dirty="0">
              <a:solidFill>
                <a:srgbClr val="FF0000"/>
              </a:solidFill>
            </a:endParaRPr>
          </a:p>
        </p:txBody>
      </p:sp>
    </p:spTree>
    <p:extLst>
      <p:ext uri="{BB962C8B-B14F-4D97-AF65-F5344CB8AC3E}">
        <p14:creationId xmlns:p14="http://schemas.microsoft.com/office/powerpoint/2010/main" val="18635201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Прямоугольник 4"/>
          <p:cNvSpPr/>
          <p:nvPr/>
        </p:nvSpPr>
        <p:spPr>
          <a:xfrm>
            <a:off x="1691680" y="1477281"/>
            <a:ext cx="5292080" cy="2308324"/>
          </a:xfrm>
          <a:prstGeom prst="rect">
            <a:avLst/>
          </a:prstGeom>
        </p:spPr>
        <p:txBody>
          <a:bodyPr wrap="square">
            <a:spAutoFit/>
          </a:bodyPr>
          <a:lstStyle/>
          <a:p>
            <a:pPr algn="ctr"/>
            <a:r>
              <a:rPr lang="ru-RU" sz="4800" dirty="0">
                <a:solidFill>
                  <a:srgbClr val="FF0000"/>
                </a:solidFill>
                <a:ea typeface="Calibri"/>
                <a:cs typeface="Times New Roman" pitchFamily="18" charset="0"/>
              </a:rPr>
              <a:t>Вопрос 2. </a:t>
            </a:r>
            <a:endParaRPr lang="ru-RU" sz="4800" dirty="0" smtClean="0">
              <a:solidFill>
                <a:srgbClr val="FF0000"/>
              </a:solidFill>
              <a:ea typeface="Calibri"/>
              <a:cs typeface="Times New Roman" pitchFamily="18" charset="0"/>
            </a:endParaRPr>
          </a:p>
          <a:p>
            <a:pPr algn="ctr"/>
            <a:r>
              <a:rPr lang="ru-RU" sz="4800" dirty="0" smtClean="0">
                <a:solidFill>
                  <a:srgbClr val="FF0000"/>
                </a:solidFill>
                <a:ea typeface="Calibri"/>
                <a:cs typeface="Times New Roman" pitchFamily="18" charset="0"/>
              </a:rPr>
              <a:t>Стратегии </a:t>
            </a:r>
            <a:r>
              <a:rPr lang="ru-RU" sz="4800" dirty="0">
                <a:solidFill>
                  <a:srgbClr val="FF0000"/>
                </a:solidFill>
                <a:ea typeface="Calibri"/>
                <a:cs typeface="Times New Roman" pitchFamily="18" charset="0"/>
              </a:rPr>
              <a:t>ценообразования</a:t>
            </a:r>
            <a:endParaRPr lang="ru-RU" sz="4800" dirty="0">
              <a:solidFill>
                <a:srgbClr val="FF0000"/>
              </a:solidFill>
              <a:cs typeface="Times New Roman" pitchFamily="18" charset="0"/>
            </a:endParaRPr>
          </a:p>
        </p:txBody>
      </p:sp>
    </p:spTree>
    <p:extLst>
      <p:ext uri="{BB962C8B-B14F-4D97-AF65-F5344CB8AC3E}">
        <p14:creationId xmlns:p14="http://schemas.microsoft.com/office/powerpoint/2010/main" val="77448206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395536" y="764704"/>
            <a:ext cx="8208912" cy="5160387"/>
          </a:xfrm>
          <a:prstGeom prst="rect">
            <a:avLst/>
          </a:prstGeom>
        </p:spPr>
        <p:txBody>
          <a:bodyPr wrap="square">
            <a:spAutoFit/>
          </a:bodyPr>
          <a:lstStyle/>
          <a:p>
            <a:pPr algn="just"/>
            <a:r>
              <a:rPr lang="ru-RU" sz="1800" dirty="0">
                <a:solidFill>
                  <a:srgbClr val="FF0000"/>
                </a:solidFill>
                <a:latin typeface="Times New Roman"/>
                <a:ea typeface="Times New Roman"/>
              </a:rPr>
              <a:t>Ценообразование </a:t>
            </a:r>
            <a:r>
              <a:rPr lang="ru-RU" sz="1800" b="0" dirty="0">
                <a:solidFill>
                  <a:srgbClr val="000000"/>
                </a:solidFill>
                <a:latin typeface="Times New Roman"/>
                <a:ea typeface="Times New Roman"/>
              </a:rPr>
              <a:t>— один из важнейших элементов маркетинга. Цена в конечном счете отражает, насколько правильно была разработана и успешно реализо­вана эта программа. Если товар реализуется по намеченной цене, это свидетельствует об успехе, если же потребителя она не устраивает, это неудача. Через цену реализуются основные результаты деятельности фирмы, и, следовательно, она определяет эффектив­ность этой деятельности. </a:t>
            </a:r>
            <a:endParaRPr lang="ru-RU" sz="1800" b="0" dirty="0" smtClean="0">
              <a:solidFill>
                <a:srgbClr val="000000"/>
              </a:solidFill>
              <a:latin typeface="Times New Roman"/>
              <a:ea typeface="Times New Roman"/>
            </a:endParaRPr>
          </a:p>
          <a:p>
            <a:pPr algn="just"/>
            <a:r>
              <a:rPr lang="ru-RU" sz="1800" dirty="0" smtClean="0">
                <a:solidFill>
                  <a:srgbClr val="FF0000"/>
                </a:solidFill>
                <a:latin typeface="Times New Roman"/>
                <a:ea typeface="Times New Roman"/>
              </a:rPr>
              <a:t>Цена </a:t>
            </a:r>
            <a:r>
              <a:rPr lang="ru-RU" sz="1800" dirty="0">
                <a:solidFill>
                  <a:srgbClr val="FF0000"/>
                </a:solidFill>
                <a:latin typeface="Times New Roman"/>
                <a:ea typeface="Times New Roman"/>
              </a:rPr>
              <a:t>— </a:t>
            </a:r>
            <a:r>
              <a:rPr lang="ru-RU" sz="1800" b="0" dirty="0">
                <a:solidFill>
                  <a:srgbClr val="000000"/>
                </a:solidFill>
                <a:latin typeface="Times New Roman"/>
                <a:ea typeface="Times New Roman"/>
              </a:rPr>
              <a:t>фактор, непосредственно влияющий на прибыль­ность, поскольку, во-первых, прибыль есть разница между суммарной выручкой от продаж и суммарными затратами, а во-вторых, от уровня цены зависят объемы продаж.</a:t>
            </a:r>
            <a:endParaRPr lang="ru-RU" sz="1600" b="0" dirty="0">
              <a:latin typeface="Times New Roman"/>
              <a:ea typeface="Times New Roman"/>
            </a:endParaRPr>
          </a:p>
          <a:p>
            <a:pPr algn="ctr">
              <a:spcBef>
                <a:spcPts val="1440"/>
              </a:spcBef>
              <a:spcAft>
                <a:spcPts val="1440"/>
              </a:spcAft>
            </a:pPr>
            <a:r>
              <a:rPr lang="ru-RU" sz="1800" dirty="0">
                <a:solidFill>
                  <a:srgbClr val="FF0000"/>
                </a:solidFill>
                <a:latin typeface="Times New Roman"/>
                <a:ea typeface="Times New Roman"/>
              </a:rPr>
              <a:t>Выделяют следующие основные виды ценовых стратегий:</a:t>
            </a:r>
            <a:endParaRPr lang="ru-RU" sz="1600" dirty="0">
              <a:solidFill>
                <a:srgbClr val="FF0000"/>
              </a:solidFill>
              <a:latin typeface="Times New Roman"/>
              <a:ea typeface="Times New Roman"/>
            </a:endParaRPr>
          </a:p>
          <a:p>
            <a:r>
              <a:rPr lang="ru-RU" sz="1800" b="0" dirty="0">
                <a:solidFill>
                  <a:srgbClr val="000000"/>
                </a:solidFill>
                <a:latin typeface="Times New Roman"/>
                <a:ea typeface="Times New Roman"/>
              </a:rPr>
              <a:t>1) стратегия высоких цен</a:t>
            </a:r>
            <a:r>
              <a:rPr lang="ru-RU" sz="1800" b="0" dirty="0">
                <a:solidFill>
                  <a:srgbClr val="000000"/>
                </a:solidFill>
                <a:latin typeface="Times New Roman"/>
                <a:ea typeface="Times New Roman"/>
              </a:rPr>
              <a:t>.</a:t>
            </a:r>
          </a:p>
          <a:p>
            <a:r>
              <a:rPr lang="ru-RU" sz="1800" b="0" dirty="0">
                <a:solidFill>
                  <a:srgbClr val="000000"/>
                </a:solidFill>
                <a:latin typeface="Times New Roman"/>
                <a:ea typeface="Times New Roman"/>
              </a:rPr>
              <a:t>2) стратегия </a:t>
            </a:r>
            <a:r>
              <a:rPr lang="ru-RU" sz="1800" b="0" dirty="0">
                <a:solidFill>
                  <a:srgbClr val="000000"/>
                </a:solidFill>
                <a:latin typeface="Times New Roman"/>
                <a:ea typeface="Times New Roman"/>
              </a:rPr>
              <a:t>средних цен, или нейтральное </a:t>
            </a:r>
            <a:r>
              <a:rPr lang="ru-RU" sz="1800" b="0" dirty="0">
                <a:solidFill>
                  <a:srgbClr val="000000"/>
                </a:solidFill>
                <a:latin typeface="Times New Roman"/>
                <a:ea typeface="Times New Roman"/>
              </a:rPr>
              <a:t>ценообразование</a:t>
            </a:r>
          </a:p>
          <a:p>
            <a:r>
              <a:rPr lang="ru-RU" sz="1800" b="0" dirty="0">
                <a:solidFill>
                  <a:srgbClr val="000000"/>
                </a:solidFill>
                <a:latin typeface="Times New Roman"/>
                <a:ea typeface="Times New Roman"/>
              </a:rPr>
              <a:t>3) стратегия </a:t>
            </a:r>
            <a:r>
              <a:rPr lang="ru-RU" sz="1800" b="0" dirty="0">
                <a:solidFill>
                  <a:srgbClr val="000000"/>
                </a:solidFill>
                <a:latin typeface="Times New Roman"/>
                <a:ea typeface="Times New Roman"/>
              </a:rPr>
              <a:t>низких цен, или ценового прорыва.</a:t>
            </a:r>
          </a:p>
          <a:p>
            <a:r>
              <a:rPr lang="ru-RU" sz="1800" b="0" dirty="0">
                <a:solidFill>
                  <a:srgbClr val="000000"/>
                </a:solidFill>
                <a:latin typeface="Times New Roman"/>
                <a:ea typeface="Times New Roman"/>
              </a:rPr>
              <a:t>4) стратегия </a:t>
            </a:r>
            <a:r>
              <a:rPr lang="ru-RU" sz="1800" b="0" dirty="0">
                <a:solidFill>
                  <a:srgbClr val="000000"/>
                </a:solidFill>
                <a:latin typeface="Times New Roman"/>
                <a:ea typeface="Times New Roman"/>
              </a:rPr>
              <a:t>целевых </a:t>
            </a:r>
            <a:r>
              <a:rPr lang="ru-RU" sz="1800" b="0" dirty="0">
                <a:solidFill>
                  <a:srgbClr val="000000"/>
                </a:solidFill>
                <a:latin typeface="Times New Roman"/>
                <a:ea typeface="Times New Roman"/>
              </a:rPr>
              <a:t>цен</a:t>
            </a:r>
          </a:p>
          <a:p>
            <a:r>
              <a:rPr lang="ru-RU" sz="1800" b="0" dirty="0">
                <a:solidFill>
                  <a:srgbClr val="000000"/>
                </a:solidFill>
                <a:latin typeface="Times New Roman"/>
                <a:ea typeface="Times New Roman"/>
              </a:rPr>
              <a:t>5) стратегия </a:t>
            </a:r>
            <a:r>
              <a:rPr lang="ru-RU" sz="1800" b="0" dirty="0">
                <a:solidFill>
                  <a:srgbClr val="000000"/>
                </a:solidFill>
                <a:latin typeface="Times New Roman"/>
                <a:ea typeface="Times New Roman"/>
              </a:rPr>
              <a:t>льготных </a:t>
            </a:r>
            <a:r>
              <a:rPr lang="ru-RU" sz="1800" b="0" dirty="0">
                <a:solidFill>
                  <a:srgbClr val="000000"/>
                </a:solidFill>
                <a:latin typeface="Times New Roman"/>
                <a:ea typeface="Times New Roman"/>
              </a:rPr>
              <a:t>цен</a:t>
            </a:r>
          </a:p>
          <a:p>
            <a:r>
              <a:rPr lang="ru-RU" sz="1800" b="0" dirty="0">
                <a:solidFill>
                  <a:srgbClr val="000000"/>
                </a:solidFill>
                <a:latin typeface="Times New Roman"/>
                <a:ea typeface="Times New Roman"/>
              </a:rPr>
              <a:t>6) стратегия </a:t>
            </a:r>
            <a:r>
              <a:rPr lang="ru-RU" sz="1800" b="0" dirty="0">
                <a:solidFill>
                  <a:srgbClr val="000000"/>
                </a:solidFill>
                <a:latin typeface="Times New Roman"/>
                <a:ea typeface="Times New Roman"/>
              </a:rPr>
              <a:t>«связанного» ценообразования</a:t>
            </a:r>
            <a:r>
              <a:rPr lang="ru-RU" sz="1800" b="0" dirty="0">
                <a:solidFill>
                  <a:srgbClr val="000000"/>
                </a:solidFill>
                <a:latin typeface="Times New Roman"/>
                <a:ea typeface="Times New Roman"/>
              </a:rPr>
              <a:t>.</a:t>
            </a:r>
          </a:p>
          <a:p>
            <a:r>
              <a:rPr lang="ru-RU" sz="1800" b="0" dirty="0">
                <a:solidFill>
                  <a:srgbClr val="000000"/>
                </a:solidFill>
                <a:latin typeface="Times New Roman"/>
                <a:ea typeface="Times New Roman"/>
              </a:rPr>
              <a:t>7) </a:t>
            </a:r>
            <a:r>
              <a:rPr lang="ru-RU" sz="1800" b="0" dirty="0">
                <a:solidFill>
                  <a:srgbClr val="000000"/>
                </a:solidFill>
                <a:latin typeface="Times New Roman"/>
                <a:ea typeface="Times New Roman"/>
              </a:rPr>
              <a:t>стратегия целевых </a:t>
            </a:r>
            <a:r>
              <a:rPr lang="ru-RU" sz="1800" b="0" dirty="0" err="1">
                <a:solidFill>
                  <a:srgbClr val="000000"/>
                </a:solidFill>
                <a:latin typeface="Times New Roman"/>
                <a:ea typeface="Times New Roman"/>
              </a:rPr>
              <a:t>цен</a:t>
            </a:r>
            <a:r>
              <a:rPr lang="ru-RU" sz="1800" b="0" dirty="0" err="1">
                <a:solidFill>
                  <a:srgbClr val="000000"/>
                </a:solidFill>
                <a:latin typeface="Times New Roman"/>
                <a:ea typeface="Times New Roman"/>
              </a:rPr>
              <a:t>стратегия</a:t>
            </a:r>
            <a:r>
              <a:rPr lang="ru-RU" sz="1800" b="0" dirty="0">
                <a:solidFill>
                  <a:srgbClr val="000000"/>
                </a:solidFill>
                <a:latin typeface="Times New Roman"/>
                <a:ea typeface="Times New Roman"/>
              </a:rPr>
              <a:t> </a:t>
            </a:r>
            <a:r>
              <a:rPr lang="ru-RU" sz="1800" b="0" dirty="0">
                <a:solidFill>
                  <a:srgbClr val="000000"/>
                </a:solidFill>
                <a:latin typeface="Times New Roman"/>
                <a:ea typeface="Times New Roman"/>
              </a:rPr>
              <a:t>«следования за лидером». </a:t>
            </a:r>
          </a:p>
        </p:txBody>
      </p:sp>
    </p:spTree>
    <p:extLst>
      <p:ext uri="{BB962C8B-B14F-4D97-AF65-F5344CB8AC3E}">
        <p14:creationId xmlns:p14="http://schemas.microsoft.com/office/powerpoint/2010/main" val="24859383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1403648" y="1916832"/>
            <a:ext cx="6552728" cy="2308324"/>
          </a:xfrm>
          <a:prstGeom prst="rect">
            <a:avLst/>
          </a:prstGeom>
        </p:spPr>
        <p:txBody>
          <a:bodyPr wrap="square">
            <a:spAutoFit/>
          </a:bodyPr>
          <a:lstStyle/>
          <a:p>
            <a:pPr algn="ctr"/>
            <a:r>
              <a:rPr lang="ru-RU" sz="4800" dirty="0">
                <a:solidFill>
                  <a:srgbClr val="FF0000"/>
                </a:solidFill>
                <a:latin typeface="Times New Roman"/>
                <a:ea typeface="Times New Roman"/>
              </a:rPr>
              <a:t>Вопрос 3. </a:t>
            </a:r>
            <a:endParaRPr lang="ru-RU" sz="4800" dirty="0" smtClean="0">
              <a:solidFill>
                <a:srgbClr val="FF0000"/>
              </a:solidFill>
              <a:latin typeface="Times New Roman"/>
              <a:ea typeface="Times New Roman"/>
            </a:endParaRPr>
          </a:p>
          <a:p>
            <a:pPr algn="ctr"/>
            <a:r>
              <a:rPr lang="ru-RU" sz="4800" dirty="0" smtClean="0">
                <a:solidFill>
                  <a:srgbClr val="FF0000"/>
                </a:solidFill>
                <a:latin typeface="Times New Roman"/>
                <a:ea typeface="Calibri"/>
              </a:rPr>
              <a:t>Этапы </a:t>
            </a:r>
            <a:r>
              <a:rPr lang="ru-RU" sz="4800" dirty="0">
                <a:solidFill>
                  <a:srgbClr val="FF0000"/>
                </a:solidFill>
                <a:latin typeface="Times New Roman"/>
                <a:ea typeface="Calibri"/>
              </a:rPr>
              <a:t>ценообразования</a:t>
            </a:r>
            <a:endParaRPr lang="ru-RU" sz="4400" dirty="0">
              <a:solidFill>
                <a:srgbClr val="FF0000"/>
              </a:solidFill>
              <a:effectLst/>
              <a:latin typeface="Times New Roman"/>
              <a:ea typeface="Times New Roman"/>
            </a:endParaRPr>
          </a:p>
        </p:txBody>
      </p:sp>
    </p:spTree>
    <p:extLst>
      <p:ext uri="{BB962C8B-B14F-4D97-AF65-F5344CB8AC3E}">
        <p14:creationId xmlns:p14="http://schemas.microsoft.com/office/powerpoint/2010/main" val="396900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539551" y="1700808"/>
            <a:ext cx="8344849" cy="3170099"/>
          </a:xfrm>
          <a:prstGeom prst="rect">
            <a:avLst/>
          </a:prstGeom>
        </p:spPr>
        <p:txBody>
          <a:bodyPr wrap="none">
            <a:spAutoFit/>
          </a:bodyPr>
          <a:lstStyle/>
          <a:p>
            <a:r>
              <a:rPr lang="ru-RU" sz="4000" dirty="0" smtClean="0">
                <a:solidFill>
                  <a:srgbClr val="FF0000"/>
                </a:solidFill>
              </a:rPr>
              <a:t>1) Выбор </a:t>
            </a:r>
            <a:r>
              <a:rPr lang="ru-RU" sz="4000" dirty="0">
                <a:solidFill>
                  <a:srgbClr val="FF0000"/>
                </a:solidFill>
              </a:rPr>
              <a:t>цели. </a:t>
            </a:r>
            <a:endParaRPr lang="ru-RU" sz="4000" dirty="0" smtClean="0">
              <a:solidFill>
                <a:srgbClr val="FF0000"/>
              </a:solidFill>
            </a:endParaRPr>
          </a:p>
          <a:p>
            <a:r>
              <a:rPr lang="ru-RU" sz="4000" dirty="0">
                <a:solidFill>
                  <a:srgbClr val="FF0000"/>
                </a:solidFill>
              </a:rPr>
              <a:t>2) </a:t>
            </a:r>
            <a:r>
              <a:rPr lang="ru-RU" sz="4000" dirty="0" smtClean="0">
                <a:solidFill>
                  <a:srgbClr val="FF0000"/>
                </a:solidFill>
              </a:rPr>
              <a:t>Определение </a:t>
            </a:r>
            <a:r>
              <a:rPr lang="ru-RU" sz="4000" dirty="0">
                <a:solidFill>
                  <a:srgbClr val="FF0000"/>
                </a:solidFill>
              </a:rPr>
              <a:t>спроса. </a:t>
            </a:r>
            <a:endParaRPr lang="ru-RU" sz="4000" dirty="0" smtClean="0">
              <a:solidFill>
                <a:srgbClr val="FF0000"/>
              </a:solidFill>
            </a:endParaRPr>
          </a:p>
          <a:p>
            <a:r>
              <a:rPr lang="ru-RU" sz="4000" dirty="0" smtClean="0">
                <a:solidFill>
                  <a:srgbClr val="FF0000"/>
                </a:solidFill>
              </a:rPr>
              <a:t>3</a:t>
            </a:r>
            <a:r>
              <a:rPr lang="ru-RU" sz="4000" dirty="0">
                <a:solidFill>
                  <a:srgbClr val="FF0000"/>
                </a:solidFill>
              </a:rPr>
              <a:t>) </a:t>
            </a:r>
            <a:r>
              <a:rPr lang="ru-RU" sz="4000" dirty="0" smtClean="0">
                <a:solidFill>
                  <a:srgbClr val="FF0000"/>
                </a:solidFill>
              </a:rPr>
              <a:t>Анализ </a:t>
            </a:r>
            <a:r>
              <a:rPr lang="ru-RU" sz="4000" dirty="0">
                <a:solidFill>
                  <a:srgbClr val="FF0000"/>
                </a:solidFill>
              </a:rPr>
              <a:t>и учет издержек. </a:t>
            </a:r>
            <a:endParaRPr lang="ru-RU" sz="4000" dirty="0" smtClean="0">
              <a:solidFill>
                <a:srgbClr val="FF0000"/>
              </a:solidFill>
            </a:endParaRPr>
          </a:p>
          <a:p>
            <a:r>
              <a:rPr lang="ru-RU" sz="4000" dirty="0" smtClean="0">
                <a:solidFill>
                  <a:srgbClr val="FF0000"/>
                </a:solidFill>
              </a:rPr>
              <a:t>4</a:t>
            </a:r>
            <a:r>
              <a:rPr lang="ru-RU" sz="4000" dirty="0">
                <a:solidFill>
                  <a:srgbClr val="FF0000"/>
                </a:solidFill>
              </a:rPr>
              <a:t>) </a:t>
            </a:r>
            <a:r>
              <a:rPr lang="ru-RU" sz="4000" dirty="0" smtClean="0">
                <a:solidFill>
                  <a:srgbClr val="FF0000"/>
                </a:solidFill>
              </a:rPr>
              <a:t>Учет </a:t>
            </a:r>
            <a:r>
              <a:rPr lang="ru-RU" sz="4000" dirty="0">
                <a:solidFill>
                  <a:srgbClr val="FF0000"/>
                </a:solidFill>
              </a:rPr>
              <a:t>цен конкурентов.  </a:t>
            </a:r>
            <a:endParaRPr lang="ru-RU" sz="4000" dirty="0" smtClean="0">
              <a:solidFill>
                <a:srgbClr val="FF0000"/>
              </a:solidFill>
            </a:endParaRPr>
          </a:p>
          <a:p>
            <a:r>
              <a:rPr lang="ru-RU" sz="4000" dirty="0" smtClean="0">
                <a:solidFill>
                  <a:srgbClr val="FF0000"/>
                </a:solidFill>
              </a:rPr>
              <a:t>5</a:t>
            </a:r>
            <a:r>
              <a:rPr lang="ru-RU" sz="4000" dirty="0">
                <a:solidFill>
                  <a:srgbClr val="FF0000"/>
                </a:solidFill>
              </a:rPr>
              <a:t>) </a:t>
            </a:r>
            <a:r>
              <a:rPr lang="ru-RU" sz="4000" dirty="0" smtClean="0">
                <a:solidFill>
                  <a:srgbClr val="FF0000"/>
                </a:solidFill>
              </a:rPr>
              <a:t>Выбор </a:t>
            </a:r>
            <a:r>
              <a:rPr lang="ru-RU" sz="4000" dirty="0">
                <a:solidFill>
                  <a:srgbClr val="FF0000"/>
                </a:solidFill>
              </a:rPr>
              <a:t>метода ценообразования. </a:t>
            </a:r>
            <a:endParaRPr lang="ru-RU" sz="4000" dirty="0">
              <a:solidFill>
                <a:srgbClr val="FF0000"/>
              </a:solidFill>
            </a:endParaRPr>
          </a:p>
        </p:txBody>
      </p:sp>
    </p:spTree>
    <p:extLst>
      <p:ext uri="{BB962C8B-B14F-4D97-AF65-F5344CB8AC3E}">
        <p14:creationId xmlns:p14="http://schemas.microsoft.com/office/powerpoint/2010/main" val="2774189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2771800" y="1844824"/>
            <a:ext cx="3296095" cy="1754326"/>
          </a:xfrm>
          <a:prstGeom prst="rect">
            <a:avLst/>
          </a:prstGeom>
        </p:spPr>
        <p:txBody>
          <a:bodyPr wrap="none">
            <a:spAutoFit/>
          </a:bodyPr>
          <a:lstStyle/>
          <a:p>
            <a:pPr algn="ctr"/>
            <a:r>
              <a:rPr lang="ru-RU" sz="5400" dirty="0">
                <a:solidFill>
                  <a:srgbClr val="FF0000"/>
                </a:solidFill>
              </a:rPr>
              <a:t>Вопрос 4. </a:t>
            </a:r>
            <a:endParaRPr lang="ru-RU" sz="5400" dirty="0" smtClean="0">
              <a:solidFill>
                <a:srgbClr val="FF0000"/>
              </a:solidFill>
            </a:endParaRPr>
          </a:p>
          <a:p>
            <a:pPr algn="ctr"/>
            <a:r>
              <a:rPr lang="ru-RU" sz="5400" dirty="0" smtClean="0">
                <a:solidFill>
                  <a:srgbClr val="FF0000"/>
                </a:solidFill>
              </a:rPr>
              <a:t>Виды </a:t>
            </a:r>
            <a:r>
              <a:rPr lang="ru-RU" sz="5400" dirty="0">
                <a:solidFill>
                  <a:srgbClr val="FF0000"/>
                </a:solidFill>
              </a:rPr>
              <a:t>цен</a:t>
            </a:r>
          </a:p>
        </p:txBody>
      </p:sp>
    </p:spTree>
    <p:extLst>
      <p:ext uri="{BB962C8B-B14F-4D97-AF65-F5344CB8AC3E}">
        <p14:creationId xmlns:p14="http://schemas.microsoft.com/office/powerpoint/2010/main" val="1672401851"/>
      </p:ext>
    </p:extLst>
  </p:cSld>
  <p:clrMapOvr>
    <a:masterClrMapping/>
  </p:clrMapOvr>
</p:sld>
</file>

<file path=ppt/theme/theme1.xml><?xml version="1.0" encoding="utf-8"?>
<a:theme xmlns:a="http://schemas.openxmlformats.org/drawingml/2006/main" name="MS_EdB2Schl">
  <a:themeElements>
    <a:clrScheme name="ms_edb2schl_tp01018387 1">
      <a:dk1>
        <a:srgbClr val="000000"/>
      </a:dk1>
      <a:lt1>
        <a:srgbClr val="0099CC"/>
      </a:lt1>
      <a:dk2>
        <a:srgbClr val="000000"/>
      </a:dk2>
      <a:lt2>
        <a:srgbClr val="868686"/>
      </a:lt2>
      <a:accent1>
        <a:srgbClr val="00FFCC"/>
      </a:accent1>
      <a:accent2>
        <a:srgbClr val="969696"/>
      </a:accent2>
      <a:accent3>
        <a:srgbClr val="AACAE2"/>
      </a:accent3>
      <a:accent4>
        <a:srgbClr val="000000"/>
      </a:accent4>
      <a:accent5>
        <a:srgbClr val="AAFFE2"/>
      </a:accent5>
      <a:accent6>
        <a:srgbClr val="878787"/>
      </a:accent6>
      <a:hlink>
        <a:srgbClr val="00FFCC"/>
      </a:hlink>
      <a:folHlink>
        <a:srgbClr val="99CCFF"/>
      </a:folHlink>
    </a:clrScheme>
    <a:fontScheme name="ms_edb2schl_tp01018387">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sz="2400" b="1"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sq"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1" lang="en-US" sz="2400" b="1"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ms_edb2schl_tp01018387 1">
        <a:dk1>
          <a:srgbClr val="000000"/>
        </a:dk1>
        <a:lt1>
          <a:srgbClr val="0099CC"/>
        </a:lt1>
        <a:dk2>
          <a:srgbClr val="000000"/>
        </a:dk2>
        <a:lt2>
          <a:srgbClr val="868686"/>
        </a:lt2>
        <a:accent1>
          <a:srgbClr val="00FFCC"/>
        </a:accent1>
        <a:accent2>
          <a:srgbClr val="969696"/>
        </a:accent2>
        <a:accent3>
          <a:srgbClr val="AACAE2"/>
        </a:accent3>
        <a:accent4>
          <a:srgbClr val="000000"/>
        </a:accent4>
        <a:accent5>
          <a:srgbClr val="AAFFE2"/>
        </a:accent5>
        <a:accent6>
          <a:srgbClr val="878787"/>
        </a:accent6>
        <a:hlink>
          <a:srgbClr val="00FFCC"/>
        </a:hlink>
        <a:folHlink>
          <a:srgbClr val="99CCFF"/>
        </a:folHlink>
      </a:clrScheme>
      <a:clrMap bg1="lt1" tx1="dk1" bg2="lt2" tx2="dk2" accent1="accent1" accent2="accent2" accent3="accent3" accent4="accent4" accent5="accent5" accent6="accent6" hlink="hlink" folHlink="folHlink"/>
    </a:extraClrScheme>
    <a:extraClrScheme>
      <a:clrScheme name="ms_edb2schl_tp01018387 2">
        <a:dk1>
          <a:srgbClr val="000000"/>
        </a:dk1>
        <a:lt1>
          <a:srgbClr val="FFFFFF"/>
        </a:lt1>
        <a:dk2>
          <a:srgbClr val="000000"/>
        </a:dk2>
        <a:lt2>
          <a:srgbClr val="868686"/>
        </a:lt2>
        <a:accent1>
          <a:srgbClr val="3366FF"/>
        </a:accent1>
        <a:accent2>
          <a:srgbClr val="009900"/>
        </a:accent2>
        <a:accent3>
          <a:srgbClr val="FFFFFF"/>
        </a:accent3>
        <a:accent4>
          <a:srgbClr val="000000"/>
        </a:accent4>
        <a:accent5>
          <a:srgbClr val="ADB8FF"/>
        </a:accent5>
        <a:accent6>
          <a:srgbClr val="008A00"/>
        </a:accent6>
        <a:hlink>
          <a:srgbClr val="FF0033"/>
        </a:hlink>
        <a:folHlink>
          <a:srgbClr val="CCCCCC"/>
        </a:folHlink>
      </a:clrScheme>
      <a:clrMap bg1="lt1" tx1="dk1" bg2="lt2" tx2="dk2" accent1="accent1" accent2="accent2" accent3="accent3" accent4="accent4" accent5="accent5" accent6="accent6" hlink="hlink" folHlink="folHlink"/>
    </a:extraClrScheme>
    <a:extraClrScheme>
      <a:clrScheme name="ms_edb2schl_tp01018387 3">
        <a:dk1>
          <a:srgbClr val="5F5F5F"/>
        </a:dk1>
        <a:lt1>
          <a:srgbClr val="FFFFFF"/>
        </a:lt1>
        <a:dk2>
          <a:srgbClr val="5F5F5F"/>
        </a:dk2>
        <a:lt2>
          <a:srgbClr val="000000"/>
        </a:lt2>
        <a:accent1>
          <a:srgbClr val="969696"/>
        </a:accent1>
        <a:accent2>
          <a:srgbClr val="000000"/>
        </a:accent2>
        <a:accent3>
          <a:srgbClr val="FFFFFF"/>
        </a:accent3>
        <a:accent4>
          <a:srgbClr val="505050"/>
        </a:accent4>
        <a:accent5>
          <a:srgbClr val="C9C9C9"/>
        </a:accent5>
        <a:accent6>
          <a:srgbClr val="000000"/>
        </a:accent6>
        <a:hlink>
          <a:srgbClr val="777777"/>
        </a:hlink>
        <a:folHlink>
          <a:srgbClr val="CCCC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54210985-D3F1-4EB3-8AFF-1DC05DAB163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MS_EdB2Schl</Template>
  <TotalTime>27</TotalTime>
  <Words>294</Words>
  <Application>Microsoft Office PowerPoint</Application>
  <PresentationFormat>Экран (4:3)</PresentationFormat>
  <Paragraphs>92</Paragraphs>
  <Slides>14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14</vt:i4>
      </vt:variant>
    </vt:vector>
  </HeadingPairs>
  <TitlesOfParts>
    <vt:vector size="15" baseType="lpstr">
      <vt:lpstr>MS_EdB2Schl</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Пользователь Windows</dc:creator>
  <cp:lastModifiedBy>Пользователь Windows</cp:lastModifiedBy>
  <cp:revision>3</cp:revision>
  <cp:lastPrinted>1996-03-19T21:02:48Z</cp:lastPrinted>
  <dcterms:created xsi:type="dcterms:W3CDTF">2019-08-19T14:01:15Z</dcterms:created>
  <dcterms:modified xsi:type="dcterms:W3CDTF">2019-08-19T14:28:33Z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TC010183871049</vt:lpwstr>
  </property>
</Properties>
</file>