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5" r:id="rId2"/>
    <p:sldId id="256" r:id="rId3"/>
    <p:sldId id="257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74" r:id="rId13"/>
    <p:sldId id="28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648224-A1B9-48FD-A2DB-AFC710476633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05AED7-4237-4794-A6A3-CE79133C91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648224-A1B9-48FD-A2DB-AFC710476633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05AED7-4237-4794-A6A3-CE79133C91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648224-A1B9-48FD-A2DB-AFC710476633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05AED7-4237-4794-A6A3-CE79133C91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648224-A1B9-48FD-A2DB-AFC710476633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05AED7-4237-4794-A6A3-CE79133C91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648224-A1B9-48FD-A2DB-AFC710476633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05AED7-4237-4794-A6A3-CE79133C91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648224-A1B9-48FD-A2DB-AFC710476633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05AED7-4237-4794-A6A3-CE79133C91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648224-A1B9-48FD-A2DB-AFC710476633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05AED7-4237-4794-A6A3-CE79133C91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648224-A1B9-48FD-A2DB-AFC710476633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05AED7-4237-4794-A6A3-CE79133C91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648224-A1B9-48FD-A2DB-AFC710476633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05AED7-4237-4794-A6A3-CE79133C91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648224-A1B9-48FD-A2DB-AFC710476633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05AED7-4237-4794-A6A3-CE79133C91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648224-A1B9-48FD-A2DB-AFC710476633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05AED7-4237-4794-A6A3-CE79133C91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fld id="{A4648224-A1B9-48FD-A2DB-AFC710476633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fld id="{2B05AED7-4237-4794-A6A3-CE79133C910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9600" b="1" i="1" dirty="0" smtClean="0">
                <a:solidFill>
                  <a:srgbClr val="0070C0"/>
                </a:solidFill>
              </a:rPr>
              <a:t>Кроссворд</a:t>
            </a:r>
            <a:endParaRPr lang="ru-RU" sz="1400" b="1" i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ru-RU" sz="5400" b="1" dirty="0" smtClean="0">
                <a:solidFill>
                  <a:srgbClr val="FF0000"/>
                </a:solidFill>
              </a:rPr>
              <a:t>«Моё здоровье»</a:t>
            </a:r>
            <a:endParaRPr lang="ru-RU" sz="16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(к уроку окружающего мира во 2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классе</a:t>
            </a:r>
          </a:p>
          <a:p>
            <a:pPr algn="ctr">
              <a:buNone/>
            </a:pP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«Если хочешь быть здоров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!» по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УМК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«Школа России»)</a:t>
            </a:r>
            <a:endParaRPr lang="ru-RU" sz="11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r">
              <a:buNone/>
            </a:pPr>
            <a:endParaRPr lang="ru-RU" sz="18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r">
              <a:buNone/>
            </a:pPr>
            <a:r>
              <a:rPr lang="ru-RU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Подготовила: учитель начальных классов</a:t>
            </a:r>
          </a:p>
          <a:p>
            <a:pPr algn="r">
              <a:buNone/>
            </a:pPr>
            <a:r>
              <a:rPr lang="ru-RU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МОУ СШ № 14 Ворошиловского района Волгограда</a:t>
            </a:r>
          </a:p>
          <a:p>
            <a:pPr algn="r">
              <a:buNone/>
            </a:pPr>
            <a:r>
              <a:rPr lang="ru-RU" sz="1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Ахмерова</a:t>
            </a:r>
            <a:r>
              <a:rPr lang="ru-RU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Елена Сергеевна</a:t>
            </a:r>
            <a:endParaRPr lang="ru-RU" sz="1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563888" y="1556792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40225" y="3197225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95936" y="54868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95936" y="126876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95936" y="198884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95936" y="270892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95936" y="342900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995936" y="414908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995936" y="486916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995936" y="558924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44008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220072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96136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4198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691680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267744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8438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2200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6440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372200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796136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2200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44008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4198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6440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8438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419872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64400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483768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884368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7380312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6876256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987824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491880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766834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716428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660232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156176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5652120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514806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97160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475656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1979712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2483768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2987824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349188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248376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98782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491880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514806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464400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3707904" y="548680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 З     У    Б    Ы</a:t>
            </a:r>
            <a:endParaRPr lang="ru-RU" sz="2800" dirty="0"/>
          </a:p>
        </p:txBody>
      </p:sp>
      <p:sp>
        <p:nvSpPr>
          <p:cNvPr id="59" name="TextBox 58"/>
          <p:cNvSpPr txBox="1"/>
          <p:nvPr/>
        </p:nvSpPr>
        <p:spPr>
          <a:xfrm>
            <a:off x="1979712" y="32849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1691680" y="1340768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З     А    Р    Я    Д     К   А</a:t>
            </a:r>
            <a:endParaRPr lang="ru-RU" sz="2800" dirty="0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5220072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64" name="TextBox 63"/>
          <p:cNvSpPr txBox="1"/>
          <p:nvPr/>
        </p:nvSpPr>
        <p:spPr>
          <a:xfrm>
            <a:off x="2915816" y="206084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    П    О    Р    Т</a:t>
            </a:r>
            <a:endParaRPr lang="ru-RU" sz="2800" dirty="0"/>
          </a:p>
        </p:txBody>
      </p:sp>
      <p:sp>
        <p:nvSpPr>
          <p:cNvPr id="62" name="TextBox 61"/>
          <p:cNvSpPr txBox="1"/>
          <p:nvPr/>
        </p:nvSpPr>
        <p:spPr>
          <a:xfrm>
            <a:off x="3491880" y="2780928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Г     Р    А    Д    У   С   Н   И  К</a:t>
            </a:r>
            <a:endParaRPr lang="ru-RU" sz="2800" dirty="0"/>
          </a:p>
        </p:txBody>
      </p:sp>
      <p:sp>
        <p:nvSpPr>
          <p:cNvPr id="65" name="TextBox 64"/>
          <p:cNvSpPr txBox="1"/>
          <p:nvPr/>
        </p:nvSpPr>
        <p:spPr>
          <a:xfrm>
            <a:off x="2411760" y="3501008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М  Ы  Л    О</a:t>
            </a:r>
            <a:endParaRPr lang="ru-RU" sz="2800" dirty="0"/>
          </a:p>
        </p:txBody>
      </p:sp>
      <p:sp>
        <p:nvSpPr>
          <p:cNvPr id="66" name="TextBox 65"/>
          <p:cNvSpPr txBox="1"/>
          <p:nvPr/>
        </p:nvSpPr>
        <p:spPr>
          <a:xfrm>
            <a:off x="3995936" y="4221088"/>
            <a:ext cx="4392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В    И   Т   А   М  И   Н  Ы</a:t>
            </a:r>
            <a:endParaRPr lang="ru-RU" sz="2800" dirty="0"/>
          </a:p>
        </p:txBody>
      </p:sp>
      <p:sp>
        <p:nvSpPr>
          <p:cNvPr id="67" name="TextBox 66"/>
          <p:cNvSpPr txBox="1"/>
          <p:nvPr/>
        </p:nvSpPr>
        <p:spPr>
          <a:xfrm>
            <a:off x="971600" y="4941168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Б    О   Л   Е   З   Н    Ь</a:t>
            </a:r>
            <a:endParaRPr lang="ru-RU" sz="2800" dirty="0"/>
          </a:p>
        </p:txBody>
      </p:sp>
      <p:sp>
        <p:nvSpPr>
          <p:cNvPr id="68" name="TextBox 67"/>
          <p:cNvSpPr txBox="1"/>
          <p:nvPr/>
        </p:nvSpPr>
        <p:spPr>
          <a:xfrm>
            <a:off x="611560" y="501317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7.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563888" y="1556792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40225" y="3197225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95936" y="54868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95936" y="126876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95936" y="198884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95936" y="270892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95936" y="342900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995936" y="414908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995936" y="486916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995936" y="558924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44008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220072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96136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4198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691680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267744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8438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2200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6440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372200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796136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2200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44008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4198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6440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8438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419872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64400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483768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884368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7380312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6876256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987824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491880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766834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716428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660232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156176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5652120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514806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97160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475656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1979712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2483768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2987824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349188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248376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98782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491880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514806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464400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3707904" y="548680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 З     У    Б    Ы</a:t>
            </a:r>
            <a:endParaRPr lang="ru-RU" sz="2800" dirty="0"/>
          </a:p>
        </p:txBody>
      </p:sp>
      <p:sp>
        <p:nvSpPr>
          <p:cNvPr id="59" name="TextBox 58"/>
          <p:cNvSpPr txBox="1"/>
          <p:nvPr/>
        </p:nvSpPr>
        <p:spPr>
          <a:xfrm>
            <a:off x="1979712" y="32849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1691680" y="1340768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З     А    Р    Я    Д     К   А</a:t>
            </a:r>
            <a:endParaRPr lang="ru-RU" sz="2800" dirty="0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5220072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64" name="TextBox 63"/>
          <p:cNvSpPr txBox="1"/>
          <p:nvPr/>
        </p:nvSpPr>
        <p:spPr>
          <a:xfrm>
            <a:off x="2915816" y="206084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    П    О    Р    Т</a:t>
            </a:r>
            <a:endParaRPr lang="ru-RU" sz="2800" dirty="0"/>
          </a:p>
        </p:txBody>
      </p:sp>
      <p:sp>
        <p:nvSpPr>
          <p:cNvPr id="62" name="TextBox 61"/>
          <p:cNvSpPr txBox="1"/>
          <p:nvPr/>
        </p:nvSpPr>
        <p:spPr>
          <a:xfrm>
            <a:off x="3491880" y="2780928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Г     Р    А    Д    У   С   Н   И  К</a:t>
            </a:r>
            <a:endParaRPr lang="ru-RU" sz="2800" dirty="0"/>
          </a:p>
        </p:txBody>
      </p:sp>
      <p:sp>
        <p:nvSpPr>
          <p:cNvPr id="65" name="TextBox 64"/>
          <p:cNvSpPr txBox="1"/>
          <p:nvPr/>
        </p:nvSpPr>
        <p:spPr>
          <a:xfrm>
            <a:off x="2411760" y="3501008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М  Ы  Л    О</a:t>
            </a:r>
            <a:endParaRPr lang="ru-RU" sz="2800" dirty="0"/>
          </a:p>
        </p:txBody>
      </p:sp>
      <p:sp>
        <p:nvSpPr>
          <p:cNvPr id="66" name="TextBox 65"/>
          <p:cNvSpPr txBox="1"/>
          <p:nvPr/>
        </p:nvSpPr>
        <p:spPr>
          <a:xfrm>
            <a:off x="3995936" y="4221088"/>
            <a:ext cx="4392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В    И   Т   А   М  И   Н  Ы</a:t>
            </a:r>
            <a:endParaRPr lang="ru-RU" sz="2800" dirty="0"/>
          </a:p>
        </p:txBody>
      </p:sp>
      <p:sp>
        <p:nvSpPr>
          <p:cNvPr id="67" name="TextBox 66"/>
          <p:cNvSpPr txBox="1"/>
          <p:nvPr/>
        </p:nvSpPr>
        <p:spPr>
          <a:xfrm>
            <a:off x="971600" y="4941168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Б    О   Л   Е   З   Н    Ь</a:t>
            </a:r>
            <a:endParaRPr lang="ru-RU" sz="2800" dirty="0"/>
          </a:p>
        </p:txBody>
      </p:sp>
      <p:sp>
        <p:nvSpPr>
          <p:cNvPr id="68" name="TextBox 67"/>
          <p:cNvSpPr txBox="1"/>
          <p:nvPr/>
        </p:nvSpPr>
        <p:spPr>
          <a:xfrm>
            <a:off x="2483768" y="5661248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   П   Т    Е    К   А</a:t>
            </a:r>
            <a:endParaRPr lang="ru-RU" sz="2800" dirty="0"/>
          </a:p>
        </p:txBody>
      </p:sp>
      <p:sp>
        <p:nvSpPr>
          <p:cNvPr id="69" name="TextBox 68"/>
          <p:cNvSpPr txBox="1"/>
          <p:nvPr/>
        </p:nvSpPr>
        <p:spPr>
          <a:xfrm>
            <a:off x="2051720" y="573325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8.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sz="3600" b="1" i="1" u="sng" dirty="0" smtClean="0"/>
          </a:p>
          <a:p>
            <a:pPr algn="ctr">
              <a:buNone/>
            </a:pPr>
            <a:r>
              <a:rPr lang="ru-RU" sz="3600" b="1" i="1" u="sng" dirty="0" smtClean="0">
                <a:solidFill>
                  <a:srgbClr val="FF0000"/>
                </a:solidFill>
              </a:rPr>
              <a:t>Самое главное богатство человека …</a:t>
            </a:r>
            <a:endParaRPr lang="ru-RU" sz="3600" b="1" i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563888" y="1556792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40225" y="3197225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95936" y="548680"/>
            <a:ext cx="576064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З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95936" y="1268760"/>
            <a:ext cx="576064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rgbClr val="FF0000"/>
                </a:solidFill>
              </a:rPr>
              <a:t>Д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95936" y="1988840"/>
            <a:ext cx="576064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95936" y="2708920"/>
            <a:ext cx="576064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Р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95936" y="3429000"/>
            <a:ext cx="576064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О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995936" y="4149080"/>
            <a:ext cx="576064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В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995936" y="4869160"/>
            <a:ext cx="576064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Ь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995936" y="5589240"/>
            <a:ext cx="576064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Е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44008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У</a:t>
            </a:r>
            <a:endParaRPr lang="ru-RU" sz="28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220072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Б</a:t>
            </a:r>
            <a:endParaRPr lang="ru-RU" sz="28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96136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Ы</a:t>
            </a:r>
            <a:endParaRPr lang="ru-RU" sz="2800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4198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Я</a:t>
            </a:r>
            <a:endParaRPr lang="ru-RU" sz="28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691680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З</a:t>
            </a:r>
            <a:endParaRPr lang="ru-RU" sz="2800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267744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А</a:t>
            </a:r>
            <a:endParaRPr lang="ru-RU" sz="28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8438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Р</a:t>
            </a:r>
            <a:endParaRPr lang="ru-RU" sz="2800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2200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А</a:t>
            </a:r>
            <a:endParaRPr lang="ru-RU" sz="28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6440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К</a:t>
            </a:r>
            <a:endParaRPr lang="ru-RU" sz="2800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372200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С</a:t>
            </a:r>
            <a:endParaRPr lang="ru-RU" sz="2800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796136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У</a:t>
            </a:r>
            <a:endParaRPr lang="ru-RU" sz="2800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2200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Д</a:t>
            </a:r>
            <a:endParaRPr lang="ru-RU" sz="2800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44008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А</a:t>
            </a:r>
            <a:endParaRPr lang="ru-RU" sz="2800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4198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Г</a:t>
            </a:r>
            <a:endParaRPr lang="ru-RU" sz="2800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6440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Р</a:t>
            </a:r>
            <a:endParaRPr lang="ru-RU" sz="2800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8438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С</a:t>
            </a:r>
            <a:endParaRPr lang="ru-RU" sz="2800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419872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П</a:t>
            </a:r>
            <a:endParaRPr lang="ru-RU" sz="2800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64400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И</a:t>
            </a:r>
            <a:endParaRPr lang="ru-RU" sz="2800" dirty="0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483768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М</a:t>
            </a:r>
            <a:endParaRPr lang="ru-RU" sz="2800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884368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К</a:t>
            </a:r>
            <a:endParaRPr lang="ru-RU" sz="2800" dirty="0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7380312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И</a:t>
            </a:r>
            <a:endParaRPr lang="ru-RU" sz="2800" dirty="0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6876256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Н</a:t>
            </a:r>
            <a:endParaRPr lang="ru-RU" sz="2800" dirty="0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987824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Ы</a:t>
            </a:r>
            <a:endParaRPr lang="ru-RU" sz="2800" dirty="0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491880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Л</a:t>
            </a:r>
            <a:endParaRPr lang="ru-RU" sz="2800" dirty="0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766834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Ы</a:t>
            </a:r>
            <a:endParaRPr lang="ru-RU" sz="2800" dirty="0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716428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Н</a:t>
            </a:r>
            <a:endParaRPr lang="ru-RU" sz="2800" dirty="0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660232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И</a:t>
            </a:r>
            <a:endParaRPr lang="ru-RU" sz="2800" dirty="0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156176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М</a:t>
            </a:r>
            <a:endParaRPr lang="ru-RU" sz="2800" dirty="0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5652120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А</a:t>
            </a:r>
            <a:endParaRPr lang="ru-RU" sz="2800" dirty="0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514806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Т</a:t>
            </a:r>
            <a:endParaRPr lang="ru-RU" sz="2800" dirty="0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97160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Б</a:t>
            </a:r>
            <a:endParaRPr lang="ru-RU" sz="2800" dirty="0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475656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</a:t>
            </a:r>
            <a:endParaRPr lang="ru-RU" sz="2800" dirty="0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1979712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Л</a:t>
            </a:r>
            <a:endParaRPr lang="ru-RU" sz="2800" dirty="0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2483768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Е</a:t>
            </a:r>
            <a:endParaRPr lang="ru-RU" sz="2800" dirty="0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2987824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З</a:t>
            </a:r>
            <a:endParaRPr lang="ru-RU" sz="2800" dirty="0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349188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Н</a:t>
            </a:r>
            <a:endParaRPr lang="ru-RU" sz="2800" dirty="0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248376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А</a:t>
            </a:r>
            <a:endParaRPr lang="ru-RU" sz="2800" dirty="0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98782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П</a:t>
            </a:r>
            <a:endParaRPr lang="ru-RU" sz="2800" dirty="0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491880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Т</a:t>
            </a:r>
            <a:endParaRPr lang="ru-RU" sz="2800" dirty="0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514806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А</a:t>
            </a:r>
            <a:endParaRPr lang="ru-RU" sz="2800" dirty="0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464400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К</a:t>
            </a:r>
            <a:endParaRPr lang="ru-RU" sz="2800" dirty="0"/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5220072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Т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563888" y="1556792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40225" y="3197225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95936" y="548680"/>
            <a:ext cx="576064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95936" y="1268760"/>
            <a:ext cx="576064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95936" y="1988840"/>
            <a:ext cx="576064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95936" y="2708920"/>
            <a:ext cx="576064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95936" y="3429000"/>
            <a:ext cx="576064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995936" y="4149080"/>
            <a:ext cx="576064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995936" y="4869160"/>
            <a:ext cx="576064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995936" y="5589240"/>
            <a:ext cx="576064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44008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220072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96136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4198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691680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267744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8438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2200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6440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372200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796136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2200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44008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4198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6440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8438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419872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64400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483768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884368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7380312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6876256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987824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491880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766834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716428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660232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156176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5652120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514806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97160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475656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1979712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2483768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2987824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349188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248376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98782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491880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514806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464400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5220072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836712"/>
            <a:ext cx="4038600" cy="5289451"/>
          </a:xfrm>
        </p:spPr>
        <p:txBody>
          <a:bodyPr/>
          <a:lstStyle/>
          <a:p>
            <a:pPr>
              <a:buNone/>
            </a:pPr>
            <a:r>
              <a:rPr lang="ru-RU" sz="1600" b="1" i="1" dirty="0" smtClean="0">
                <a:solidFill>
                  <a:srgbClr val="FF0000"/>
                </a:solidFill>
              </a:rPr>
              <a:t>1.</a:t>
            </a:r>
            <a:r>
              <a:rPr lang="ru-RU" sz="1600" b="1" i="1" dirty="0" smtClean="0"/>
              <a:t>Разгрызешь стальные трубы,</a:t>
            </a:r>
          </a:p>
          <a:p>
            <a:pPr>
              <a:buNone/>
            </a:pPr>
            <a:r>
              <a:rPr lang="ru-RU" sz="1600" b="1" i="1" dirty="0" smtClean="0"/>
              <a:t>если часто чистишь ...</a:t>
            </a:r>
          </a:p>
          <a:p>
            <a:pPr>
              <a:buNone/>
            </a:pPr>
            <a:r>
              <a:rPr lang="ru-RU" sz="1600" b="1" i="1" dirty="0" smtClean="0">
                <a:solidFill>
                  <a:srgbClr val="FF0000"/>
                </a:solidFill>
              </a:rPr>
              <a:t>2.</a:t>
            </a:r>
            <a:r>
              <a:rPr lang="ru-RU" sz="1600" b="1" i="1" dirty="0" smtClean="0"/>
              <a:t> Утром раньше поднимайся,</a:t>
            </a:r>
          </a:p>
          <a:p>
            <a:pPr>
              <a:buNone/>
            </a:pPr>
            <a:r>
              <a:rPr lang="ru-RU" sz="1600" b="1" i="1" dirty="0" smtClean="0"/>
              <a:t>Прыгай, бегай, отжимайся.</a:t>
            </a:r>
          </a:p>
          <a:p>
            <a:pPr>
              <a:buNone/>
            </a:pPr>
            <a:r>
              <a:rPr lang="ru-RU" sz="1600" b="1" i="1" dirty="0" smtClean="0"/>
              <a:t>Для здоровья, для порядка</a:t>
            </a:r>
          </a:p>
          <a:p>
            <a:pPr>
              <a:buNone/>
            </a:pPr>
            <a:r>
              <a:rPr lang="ru-RU" sz="1600" b="1" i="1" dirty="0" smtClean="0"/>
              <a:t>Людям всем нужна …</a:t>
            </a:r>
          </a:p>
          <a:p>
            <a:pPr algn="just">
              <a:buNone/>
            </a:pPr>
            <a:r>
              <a:rPr lang="ru-RU" sz="1600" b="1" i="1" dirty="0" smtClean="0">
                <a:solidFill>
                  <a:srgbClr val="FF0000"/>
                </a:solidFill>
              </a:rPr>
              <a:t>3.</a:t>
            </a:r>
            <a:r>
              <a:rPr lang="ru-RU" sz="1600" b="1" i="1" dirty="0" smtClean="0"/>
              <a:t> Хочешь ты побить рекорд?</a:t>
            </a:r>
          </a:p>
          <a:p>
            <a:pPr algn="just">
              <a:buNone/>
            </a:pPr>
            <a:r>
              <a:rPr lang="ru-RU" sz="1600" b="1" i="1" dirty="0" smtClean="0"/>
              <a:t>Так тебе поможет …</a:t>
            </a:r>
          </a:p>
          <a:p>
            <a:pPr>
              <a:buNone/>
            </a:pPr>
            <a:r>
              <a:rPr lang="ru-RU" sz="1600" b="1" i="1" dirty="0" smtClean="0">
                <a:solidFill>
                  <a:srgbClr val="FF0000"/>
                </a:solidFill>
              </a:rPr>
              <a:t>4.</a:t>
            </a:r>
            <a:r>
              <a:rPr lang="ru-RU" sz="1600" b="1" i="1" dirty="0" smtClean="0"/>
              <a:t> Я под мышкой посижу</a:t>
            </a:r>
          </a:p>
          <a:p>
            <a:pPr>
              <a:buNone/>
            </a:pPr>
            <a:r>
              <a:rPr lang="ru-RU" sz="1600" b="1" i="1" dirty="0" smtClean="0"/>
              <a:t>И что делать укажу:</a:t>
            </a:r>
          </a:p>
          <a:p>
            <a:pPr>
              <a:buNone/>
            </a:pPr>
            <a:r>
              <a:rPr lang="ru-RU" sz="1600" b="1" i="1" dirty="0" smtClean="0"/>
              <a:t>Или уложу в кровать,</a:t>
            </a:r>
          </a:p>
          <a:p>
            <a:pPr>
              <a:buNone/>
            </a:pPr>
            <a:r>
              <a:rPr lang="ru-RU" sz="1600" b="1" i="1" dirty="0" smtClean="0"/>
              <a:t>Или разрешу гулять …</a:t>
            </a:r>
          </a:p>
          <a:p>
            <a:pPr>
              <a:buNone/>
            </a:pPr>
            <a:r>
              <a:rPr lang="ru-RU" sz="1600" b="1" i="1" dirty="0" smtClean="0">
                <a:solidFill>
                  <a:srgbClr val="FF0000"/>
                </a:solidFill>
              </a:rPr>
              <a:t>5.</a:t>
            </a:r>
            <a:r>
              <a:rPr lang="ru-RU" sz="1600" b="1" i="1" dirty="0" smtClean="0"/>
              <a:t> Объявили бой бациллам:</a:t>
            </a:r>
          </a:p>
          <a:p>
            <a:pPr>
              <a:buNone/>
            </a:pPr>
            <a:r>
              <a:rPr lang="ru-RU" sz="1600" b="1" i="1" dirty="0" smtClean="0"/>
              <a:t>Моем руки чисто с …</a:t>
            </a:r>
          </a:p>
          <a:p>
            <a:pPr>
              <a:buNone/>
            </a:pPr>
            <a:endParaRPr lang="ru-RU" sz="1600" b="1" i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692696"/>
            <a:ext cx="4038600" cy="5433467"/>
          </a:xfrm>
        </p:spPr>
        <p:txBody>
          <a:bodyPr/>
          <a:lstStyle/>
          <a:p>
            <a:pPr>
              <a:buNone/>
            </a:pPr>
            <a:r>
              <a:rPr lang="ru-RU" sz="1600" b="1" i="1" dirty="0" smtClean="0">
                <a:solidFill>
                  <a:srgbClr val="FF0000"/>
                </a:solidFill>
              </a:rPr>
              <a:t>6.</a:t>
            </a:r>
            <a:r>
              <a:rPr lang="ru-RU" sz="1600" b="1" i="1" dirty="0" smtClean="0"/>
              <a:t> В овощах и фруктах есть</a:t>
            </a:r>
          </a:p>
          <a:p>
            <a:pPr>
              <a:buNone/>
            </a:pPr>
            <a:r>
              <a:rPr lang="ru-RU" sz="1600" b="1" i="1" dirty="0" smtClean="0"/>
              <a:t>Детям нужно много есть.</a:t>
            </a:r>
          </a:p>
          <a:p>
            <a:pPr>
              <a:buNone/>
            </a:pPr>
            <a:r>
              <a:rPr lang="ru-RU" sz="1600" b="1" i="1" dirty="0" smtClean="0"/>
              <a:t>Есть еще таблетки</a:t>
            </a:r>
          </a:p>
          <a:p>
            <a:pPr>
              <a:buNone/>
            </a:pPr>
            <a:r>
              <a:rPr lang="ru-RU" sz="1600" b="1" i="1" dirty="0" smtClean="0"/>
              <a:t>Вкусом как конфетки.</a:t>
            </a:r>
          </a:p>
          <a:p>
            <a:pPr>
              <a:buNone/>
            </a:pPr>
            <a:r>
              <a:rPr lang="ru-RU" sz="1600" b="1" i="1" dirty="0" smtClean="0"/>
              <a:t>Принимают для здоровья</a:t>
            </a:r>
          </a:p>
          <a:p>
            <a:pPr>
              <a:buNone/>
            </a:pPr>
            <a:r>
              <a:rPr lang="ru-RU" sz="1600" b="1" i="1" dirty="0" smtClean="0"/>
              <a:t>Их холодною порой.</a:t>
            </a:r>
          </a:p>
          <a:p>
            <a:pPr>
              <a:buNone/>
            </a:pPr>
            <a:r>
              <a:rPr lang="ru-RU" sz="1600" b="1" i="1" dirty="0" smtClean="0"/>
              <a:t>Для </a:t>
            </a:r>
            <a:r>
              <a:rPr lang="ru-RU" sz="1600" b="1" i="1" dirty="0" err="1" smtClean="0"/>
              <a:t>Сашули</a:t>
            </a:r>
            <a:r>
              <a:rPr lang="ru-RU" sz="1600" b="1" i="1" dirty="0" smtClean="0"/>
              <a:t> и Полины</a:t>
            </a:r>
          </a:p>
          <a:p>
            <a:pPr>
              <a:buNone/>
            </a:pPr>
            <a:r>
              <a:rPr lang="ru-RU" sz="1600" b="1" i="1" dirty="0" smtClean="0"/>
              <a:t>Что полезно? …</a:t>
            </a:r>
          </a:p>
          <a:p>
            <a:pPr>
              <a:buNone/>
            </a:pPr>
            <a:r>
              <a:rPr lang="ru-RU" sz="1600" b="1" i="1" dirty="0" smtClean="0">
                <a:solidFill>
                  <a:srgbClr val="FF0000"/>
                </a:solidFill>
              </a:rPr>
              <a:t>7.</a:t>
            </a:r>
            <a:r>
              <a:rPr lang="ru-RU" sz="1600" b="1" i="1" dirty="0" smtClean="0"/>
              <a:t> Сок, таблеток всех полезней,</a:t>
            </a:r>
          </a:p>
          <a:p>
            <a:pPr>
              <a:buNone/>
            </a:pPr>
            <a:r>
              <a:rPr lang="ru-RU" sz="1600" b="1" i="1" dirty="0" smtClean="0"/>
              <a:t>Он спасет от всех …</a:t>
            </a:r>
          </a:p>
          <a:p>
            <a:pPr>
              <a:buNone/>
            </a:pPr>
            <a:r>
              <a:rPr lang="ru-RU" sz="1600" b="1" i="1" dirty="0" smtClean="0">
                <a:solidFill>
                  <a:srgbClr val="FF0000"/>
                </a:solidFill>
              </a:rPr>
              <a:t>8.</a:t>
            </a:r>
            <a:r>
              <a:rPr lang="ru-RU" sz="1600" b="1" i="1" dirty="0" smtClean="0"/>
              <a:t> В этом светлом магазине</a:t>
            </a:r>
          </a:p>
          <a:p>
            <a:pPr>
              <a:buNone/>
            </a:pPr>
            <a:r>
              <a:rPr lang="ru-RU" sz="1600" b="1" i="1" dirty="0" smtClean="0"/>
              <a:t>Ты увидишь на витрине</a:t>
            </a:r>
          </a:p>
          <a:p>
            <a:pPr>
              <a:buNone/>
            </a:pPr>
            <a:r>
              <a:rPr lang="ru-RU" sz="1600" b="1" i="1" dirty="0" smtClean="0"/>
              <a:t>Не одежду, не продукты,</a:t>
            </a:r>
          </a:p>
          <a:p>
            <a:pPr>
              <a:buNone/>
            </a:pPr>
            <a:r>
              <a:rPr lang="ru-RU" sz="1600" b="1" i="1" dirty="0" smtClean="0"/>
              <a:t>И не книги, и не фрукты.</a:t>
            </a:r>
          </a:p>
          <a:p>
            <a:pPr>
              <a:buNone/>
            </a:pPr>
            <a:r>
              <a:rPr lang="ru-RU" sz="1600" b="1" i="1" dirty="0" smtClean="0"/>
              <a:t>Здесь микстуры и таблетки,</a:t>
            </a:r>
          </a:p>
          <a:p>
            <a:pPr>
              <a:buNone/>
            </a:pPr>
            <a:r>
              <a:rPr lang="ru-RU" sz="1600" b="1" i="1" dirty="0" smtClean="0"/>
              <a:t>Здесь горчичники, пипетки</a:t>
            </a:r>
          </a:p>
          <a:p>
            <a:pPr>
              <a:buNone/>
            </a:pPr>
            <a:r>
              <a:rPr lang="ru-RU" sz="1600" b="1" i="1" dirty="0" smtClean="0"/>
              <a:t>Мази, капли и бальзамы</a:t>
            </a:r>
          </a:p>
          <a:p>
            <a:pPr>
              <a:buNone/>
            </a:pPr>
            <a:r>
              <a:rPr lang="ru-RU" sz="1600" b="1" i="1" dirty="0" smtClean="0"/>
              <a:t>Для тебя, для папы с мамой.</a:t>
            </a:r>
          </a:p>
          <a:p>
            <a:pPr>
              <a:buNone/>
            </a:pPr>
            <a:r>
              <a:rPr lang="ru-RU" sz="1600" b="1" i="1" dirty="0" smtClean="0"/>
              <a:t>Для здоровья человека</a:t>
            </a:r>
          </a:p>
          <a:p>
            <a:pPr>
              <a:buNone/>
            </a:pPr>
            <a:r>
              <a:rPr lang="ru-RU" sz="1600" b="1" i="1" dirty="0" smtClean="0"/>
              <a:t>Открывает дверь …</a:t>
            </a:r>
          </a:p>
          <a:p>
            <a:pPr>
              <a:buNone/>
            </a:pPr>
            <a:endParaRPr lang="ru-RU" sz="1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563888" y="1556792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40225" y="3197225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95936" y="54868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95936" y="126876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95936" y="198884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95936" y="270892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95936" y="342900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995936" y="414908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995936" y="486916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995936" y="558924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44008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220072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96136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4198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691680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267744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8438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2200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6440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372200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796136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2200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44008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4198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6440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8438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419872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64400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483768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884368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7380312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6876256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987824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491880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766834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716428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660232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156176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5652120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514806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97160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475656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1979712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2483768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2987824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349188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248376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98782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491880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514806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464400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3707904" y="548680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 З     У    Б    Ы</a:t>
            </a:r>
            <a:endParaRPr lang="ru-RU" sz="2800" dirty="0"/>
          </a:p>
        </p:txBody>
      </p:sp>
      <p:sp>
        <p:nvSpPr>
          <p:cNvPr id="59" name="TextBox 58"/>
          <p:cNvSpPr txBox="1"/>
          <p:nvPr/>
        </p:nvSpPr>
        <p:spPr>
          <a:xfrm>
            <a:off x="3563888" y="69269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563888" y="1556792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40225" y="3197225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95936" y="54868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95936" y="126876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95936" y="198884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95936" y="270892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95936" y="342900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995936" y="414908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995936" y="486916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995936" y="558924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44008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220072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96136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4198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691680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267744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8438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2200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6440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372200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796136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2200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44008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4198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6440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8438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419872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64400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483768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884368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7380312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6876256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987824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491880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766834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716428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660232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156176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5652120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514806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97160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475656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1979712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2483768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2987824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349188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248376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98782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491880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514806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464400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3707904" y="548680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 З     У    Б    Ы</a:t>
            </a:r>
            <a:endParaRPr lang="ru-RU" sz="2800" dirty="0"/>
          </a:p>
        </p:txBody>
      </p:sp>
      <p:sp>
        <p:nvSpPr>
          <p:cNvPr id="59" name="TextBox 58"/>
          <p:cNvSpPr txBox="1"/>
          <p:nvPr/>
        </p:nvSpPr>
        <p:spPr>
          <a:xfrm>
            <a:off x="1979712" y="32849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1691680" y="1340768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З     А    Р    Я    Д     К   А</a:t>
            </a:r>
            <a:endParaRPr lang="ru-RU" sz="2800" dirty="0"/>
          </a:p>
        </p:txBody>
      </p:sp>
      <p:sp>
        <p:nvSpPr>
          <p:cNvPr id="62" name="TextBox 61"/>
          <p:cNvSpPr txBox="1"/>
          <p:nvPr/>
        </p:nvSpPr>
        <p:spPr>
          <a:xfrm>
            <a:off x="1331640" y="141277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563888" y="1556792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40225" y="3197225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95936" y="54868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95936" y="126876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95936" y="198884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95936" y="270892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95936" y="342900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995936" y="414908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995936" y="486916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995936" y="558924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44008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220072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96136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4198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691680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267744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8438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2200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6440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372200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796136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2200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44008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4198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6440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8438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419872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64400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483768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884368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7380312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6876256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987824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491880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766834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716428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660232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156176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5652120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514806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97160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475656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1979712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2483768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2987824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349188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248376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98782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491880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514806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464400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3707904" y="548680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 З     У    Б    Ы</a:t>
            </a:r>
            <a:endParaRPr lang="ru-RU" sz="2800" dirty="0"/>
          </a:p>
        </p:txBody>
      </p:sp>
      <p:sp>
        <p:nvSpPr>
          <p:cNvPr id="59" name="TextBox 58"/>
          <p:cNvSpPr txBox="1"/>
          <p:nvPr/>
        </p:nvSpPr>
        <p:spPr>
          <a:xfrm>
            <a:off x="1979712" y="32849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1691680" y="1340768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З     А    Р    Я    Д     К   А</a:t>
            </a:r>
            <a:endParaRPr lang="ru-RU" sz="2800" dirty="0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5220072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64" name="TextBox 63"/>
          <p:cNvSpPr txBox="1"/>
          <p:nvPr/>
        </p:nvSpPr>
        <p:spPr>
          <a:xfrm>
            <a:off x="2915816" y="206084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    П    О    Р    Т</a:t>
            </a:r>
            <a:endParaRPr lang="ru-RU" sz="2800" dirty="0"/>
          </a:p>
        </p:txBody>
      </p:sp>
      <p:sp>
        <p:nvSpPr>
          <p:cNvPr id="62" name="TextBox 61"/>
          <p:cNvSpPr txBox="1"/>
          <p:nvPr/>
        </p:nvSpPr>
        <p:spPr>
          <a:xfrm>
            <a:off x="2483768" y="213285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563888" y="1556792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40225" y="3197225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95936" y="54868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95936" y="126876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95936" y="198884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95936" y="270892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95936" y="342900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995936" y="414908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995936" y="486916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995936" y="558924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44008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220072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96136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4198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691680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267744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8438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2200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6440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372200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796136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2200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44008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4198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6440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8438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419872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64400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483768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884368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7380312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6876256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987824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491880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766834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716428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660232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156176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5652120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514806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97160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475656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1979712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2483768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2987824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349188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248376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98782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491880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514806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464400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3707904" y="548680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 З     У    Б    Ы</a:t>
            </a:r>
            <a:endParaRPr lang="ru-RU" sz="2800" dirty="0"/>
          </a:p>
        </p:txBody>
      </p:sp>
      <p:sp>
        <p:nvSpPr>
          <p:cNvPr id="59" name="TextBox 58"/>
          <p:cNvSpPr txBox="1"/>
          <p:nvPr/>
        </p:nvSpPr>
        <p:spPr>
          <a:xfrm>
            <a:off x="1979712" y="32849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1691680" y="1340768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З     А    Р    Я    Д     К   А</a:t>
            </a:r>
            <a:endParaRPr lang="ru-RU" sz="2800" dirty="0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5220072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64" name="TextBox 63"/>
          <p:cNvSpPr txBox="1"/>
          <p:nvPr/>
        </p:nvSpPr>
        <p:spPr>
          <a:xfrm>
            <a:off x="2915816" y="206084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    П    О    Р    Т</a:t>
            </a:r>
            <a:endParaRPr lang="ru-RU" sz="2800" dirty="0"/>
          </a:p>
        </p:txBody>
      </p:sp>
      <p:sp>
        <p:nvSpPr>
          <p:cNvPr id="62" name="TextBox 61"/>
          <p:cNvSpPr txBox="1"/>
          <p:nvPr/>
        </p:nvSpPr>
        <p:spPr>
          <a:xfrm>
            <a:off x="3491880" y="2780928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Г     Р    А    Д    У   С   Н   И  К</a:t>
            </a:r>
            <a:endParaRPr lang="ru-RU" sz="2800" dirty="0"/>
          </a:p>
        </p:txBody>
      </p:sp>
      <p:sp>
        <p:nvSpPr>
          <p:cNvPr id="65" name="TextBox 64"/>
          <p:cNvSpPr txBox="1"/>
          <p:nvPr/>
        </p:nvSpPr>
        <p:spPr>
          <a:xfrm>
            <a:off x="3491880" y="69269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8" name="TextBox 67"/>
          <p:cNvSpPr txBox="1"/>
          <p:nvPr/>
        </p:nvSpPr>
        <p:spPr>
          <a:xfrm>
            <a:off x="2987824" y="28529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563888" y="1556792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40225" y="3197225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95936" y="54868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95936" y="126876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95936" y="198884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95936" y="270892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95936" y="342900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995936" y="414908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995936" y="486916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995936" y="558924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44008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220072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96136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4198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691680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267744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8438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2200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6440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372200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796136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2200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44008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4198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6440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8438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419872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64400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483768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884368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7380312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6876256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987824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491880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766834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716428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660232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156176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5652120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514806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97160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475656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1979712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2483768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2987824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349188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248376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98782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491880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514806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464400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3707904" y="548680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 З     У    Б    Ы</a:t>
            </a:r>
            <a:endParaRPr lang="ru-RU" sz="2800" dirty="0"/>
          </a:p>
        </p:txBody>
      </p:sp>
      <p:sp>
        <p:nvSpPr>
          <p:cNvPr id="59" name="TextBox 58"/>
          <p:cNvSpPr txBox="1"/>
          <p:nvPr/>
        </p:nvSpPr>
        <p:spPr>
          <a:xfrm>
            <a:off x="1979712" y="32849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1691680" y="1340768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З     А    Р    Я    Д     К   А</a:t>
            </a:r>
            <a:endParaRPr lang="ru-RU" sz="2800" dirty="0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5220072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64" name="TextBox 63"/>
          <p:cNvSpPr txBox="1"/>
          <p:nvPr/>
        </p:nvSpPr>
        <p:spPr>
          <a:xfrm>
            <a:off x="2915816" y="206084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    П    О    Р    Т</a:t>
            </a:r>
            <a:endParaRPr lang="ru-RU" sz="2800" dirty="0"/>
          </a:p>
        </p:txBody>
      </p:sp>
      <p:sp>
        <p:nvSpPr>
          <p:cNvPr id="62" name="TextBox 61"/>
          <p:cNvSpPr txBox="1"/>
          <p:nvPr/>
        </p:nvSpPr>
        <p:spPr>
          <a:xfrm>
            <a:off x="3491880" y="2780928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Г     Р    А    Д    У   С   Н   И  К</a:t>
            </a:r>
            <a:endParaRPr lang="ru-RU" sz="2800" dirty="0"/>
          </a:p>
        </p:txBody>
      </p:sp>
      <p:sp>
        <p:nvSpPr>
          <p:cNvPr id="65" name="TextBox 64"/>
          <p:cNvSpPr txBox="1"/>
          <p:nvPr/>
        </p:nvSpPr>
        <p:spPr>
          <a:xfrm>
            <a:off x="2411760" y="3501008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М  Ы  Л    О</a:t>
            </a:r>
            <a:endParaRPr lang="ru-RU" sz="2800" dirty="0"/>
          </a:p>
        </p:txBody>
      </p:sp>
      <p:sp>
        <p:nvSpPr>
          <p:cNvPr id="66" name="TextBox 65"/>
          <p:cNvSpPr txBox="1"/>
          <p:nvPr/>
        </p:nvSpPr>
        <p:spPr>
          <a:xfrm>
            <a:off x="2123728" y="3573016"/>
            <a:ext cx="501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563888" y="1556792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40225" y="3197225"/>
            <a:ext cx="463550" cy="463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95936" y="54868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95936" y="126876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95936" y="198884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95936" y="270892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95936" y="342900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995936" y="414908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995936" y="486916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995936" y="5589240"/>
            <a:ext cx="57606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44008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220072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96136" y="54868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4198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691680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267744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8438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220072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644008" y="126876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372200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796136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2200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44008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419872" y="270892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6440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843808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419872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64400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483768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884368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7380312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6876256" y="270892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987824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491880" y="342900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766834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7164288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660232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156176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5652120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5148064" y="414908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97160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475656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1979712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2483768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2987824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3491880" y="486916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248376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98782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491880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5148064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4644008" y="5589240"/>
            <a:ext cx="43204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3707904" y="548680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 З     У    Б    Ы</a:t>
            </a:r>
            <a:endParaRPr lang="ru-RU" sz="2800" dirty="0"/>
          </a:p>
        </p:txBody>
      </p:sp>
      <p:sp>
        <p:nvSpPr>
          <p:cNvPr id="59" name="TextBox 58"/>
          <p:cNvSpPr txBox="1"/>
          <p:nvPr/>
        </p:nvSpPr>
        <p:spPr>
          <a:xfrm>
            <a:off x="1979712" y="32849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1691680" y="1340768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З     А    Р    Я    Д     К   А</a:t>
            </a:r>
            <a:endParaRPr lang="ru-RU" sz="2800" dirty="0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5220072" y="1988840"/>
            <a:ext cx="504056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64" name="TextBox 63"/>
          <p:cNvSpPr txBox="1"/>
          <p:nvPr/>
        </p:nvSpPr>
        <p:spPr>
          <a:xfrm>
            <a:off x="2915816" y="206084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    П    О    Р    Т</a:t>
            </a:r>
            <a:endParaRPr lang="ru-RU" sz="2800" dirty="0"/>
          </a:p>
        </p:txBody>
      </p:sp>
      <p:sp>
        <p:nvSpPr>
          <p:cNvPr id="62" name="TextBox 61"/>
          <p:cNvSpPr txBox="1"/>
          <p:nvPr/>
        </p:nvSpPr>
        <p:spPr>
          <a:xfrm>
            <a:off x="3491880" y="2780928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Г     Р    А    Д    У   С   Н   И  К</a:t>
            </a:r>
            <a:endParaRPr lang="ru-RU" sz="2800" dirty="0"/>
          </a:p>
        </p:txBody>
      </p:sp>
      <p:sp>
        <p:nvSpPr>
          <p:cNvPr id="65" name="TextBox 64"/>
          <p:cNvSpPr txBox="1"/>
          <p:nvPr/>
        </p:nvSpPr>
        <p:spPr>
          <a:xfrm>
            <a:off x="2411760" y="3501008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М  Ы  Л    О</a:t>
            </a:r>
            <a:endParaRPr lang="ru-RU" sz="2800" dirty="0"/>
          </a:p>
        </p:txBody>
      </p:sp>
      <p:sp>
        <p:nvSpPr>
          <p:cNvPr id="66" name="TextBox 65"/>
          <p:cNvSpPr txBox="1"/>
          <p:nvPr/>
        </p:nvSpPr>
        <p:spPr>
          <a:xfrm>
            <a:off x="3995936" y="4221088"/>
            <a:ext cx="4392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В    И   Т   А   М  И   Н  Ы</a:t>
            </a:r>
            <a:endParaRPr lang="ru-RU" sz="2800" dirty="0"/>
          </a:p>
        </p:txBody>
      </p:sp>
      <p:sp>
        <p:nvSpPr>
          <p:cNvPr id="67" name="TextBox 66"/>
          <p:cNvSpPr txBox="1"/>
          <p:nvPr/>
        </p:nvSpPr>
        <p:spPr>
          <a:xfrm>
            <a:off x="3563888" y="429309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6.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</p:bldLst>
  </p:timing>
</p:sld>
</file>

<file path=ppt/theme/theme1.xml><?xml version="1.0" encoding="utf-8"?>
<a:theme xmlns:a="http://schemas.openxmlformats.org/drawingml/2006/main" name="День Победы_06">
  <a:themeElements>
    <a:clrScheme name="День Победы_06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00000"/>
      </a:hlink>
      <a:folHlink>
        <a:srgbClr val="FFCC99"/>
      </a:folHlink>
    </a:clrScheme>
    <a:fontScheme name="День Победы_06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День Победы_0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ень Победы_06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ень Победы_06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ень Победы_06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ень Победы_06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ень Победы_06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22B00"/>
        </a:hlink>
        <a:folHlink>
          <a:srgbClr val="FFA9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ень Победы_06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ekol_02</Template>
  <TotalTime>147</TotalTime>
  <Words>513</Words>
  <Application>Microsoft Office PowerPoint</Application>
  <PresentationFormat>Экран (4:3)</PresentationFormat>
  <Paragraphs>148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День Победы_06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24</cp:revision>
  <dcterms:created xsi:type="dcterms:W3CDTF">2015-10-09T12:40:39Z</dcterms:created>
  <dcterms:modified xsi:type="dcterms:W3CDTF">2015-10-09T15:43:26Z</dcterms:modified>
</cp:coreProperties>
</file>