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2" r:id="rId4"/>
    <p:sldId id="259" r:id="rId5"/>
    <p:sldId id="258" r:id="rId6"/>
    <p:sldId id="267" r:id="rId7"/>
    <p:sldId id="270" r:id="rId8"/>
    <p:sldId id="274" r:id="rId9"/>
    <p:sldId id="276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ОГАПОУ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агромеханический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052736"/>
            <a:ext cx="7962088" cy="55446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«Блюда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гарниры из жареных овощей и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грибов»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02.02 «Процессы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приготовления, подготовки к реализации и презентации горячих блюд, кулинарных изделий,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закусок»</a:t>
            </a:r>
          </a:p>
          <a:p>
            <a:pPr marL="0" indent="0" algn="ctr">
              <a:buNone/>
            </a:pPr>
            <a:r>
              <a:rPr lang="ru-RU" alt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alt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43.01.09 Повар, кондитер   </a:t>
            </a:r>
            <a:r>
              <a:rPr lang="ru-RU" alt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2000" b="1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/>
          </a:p>
          <a:p>
            <a:pPr marL="82296" indent="0" algn="r">
              <a:buNone/>
            </a:pPr>
            <a:endParaRPr lang="ru-RU" altLang="ru-RU" sz="2000" b="1" dirty="0" smtClean="0">
              <a:solidFill>
                <a:srgbClr val="002060"/>
              </a:solidFill>
            </a:endParaRPr>
          </a:p>
          <a:p>
            <a:pPr marL="82296" indent="0" algn="r">
              <a:buNone/>
            </a:pPr>
            <a:endParaRPr lang="ru-RU" altLang="ru-RU" sz="2000" b="1" dirty="0">
              <a:solidFill>
                <a:srgbClr val="002060"/>
              </a:solidFill>
            </a:endParaRPr>
          </a:p>
          <a:p>
            <a:pPr marL="82296" indent="0" algn="r">
              <a:buNone/>
            </a:pPr>
            <a:endParaRPr lang="ru-RU" altLang="ru-RU" sz="2000" b="1" dirty="0" smtClean="0">
              <a:solidFill>
                <a:srgbClr val="002060"/>
              </a:solidFill>
            </a:endParaRPr>
          </a:p>
          <a:p>
            <a:pPr marL="82296" indent="0" algn="r">
              <a:buNone/>
            </a:pPr>
            <a:endParaRPr lang="ru-RU" altLang="ru-RU" sz="20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4437112"/>
            <a:ext cx="4851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Беседина Анастасия Андреевна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№8 «Повар, кондитер»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</a:t>
            </a:r>
          </a:p>
          <a:p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Борзенко Инна Ивановна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дисциплин профессионального цикла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26413"/>
            <a:ext cx="2520280" cy="16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80"/>
              </a:spcBef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Анфимова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Н.А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Кулинария. – Москва: Академия,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2017.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580"/>
              </a:spcBef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Интернет-ресурсы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2recepta.com/kartofel-fri.html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2recepta.com/zharenyj-kartofel.html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maxpark.com/community/2233/content/1401179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http://www.gastronom.ru/recipe/11499/morkovnye-kotlety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otvetin.ru/uploads/posts/2009-10/1256912683_luk-kolca.jpg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http://kedem.ru/recipe/post/2012-03-03kotletki/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Овощи для жарки</a:t>
            </a:r>
            <a:endParaRPr lang="ru-RU" sz="3200" b="1" i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8064896" cy="4800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жарки используют овощи сырые и в некоторых случаях предварительно отваренные. В сыром виде жарят овощи, содержащие неустойчивый протопектин и достаточное количество влаги. К таким овощам относят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картофель, кабачки, тыкву, помидоры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2196"/>
            <a:ext cx="294777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56" y="3314559"/>
            <a:ext cx="3017911" cy="19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11" y="3568589"/>
            <a:ext cx="2668910" cy="1821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41168"/>
            <a:ext cx="1873320" cy="140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91" y="5193216"/>
            <a:ext cx="1570226" cy="12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1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8" y="2220466"/>
            <a:ext cx="3960440" cy="2864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3547767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609557"/>
            <a:ext cx="3950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Жарка основным способом</a:t>
            </a:r>
          </a:p>
          <a:p>
            <a:pPr algn="ctr"/>
            <a:r>
              <a:rPr lang="en-US" sz="2400" b="1" dirty="0" smtClean="0"/>
              <a:t>t 140-150C˚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1609557"/>
            <a:ext cx="28248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Жарка во фритюре</a:t>
            </a:r>
          </a:p>
          <a:p>
            <a:r>
              <a:rPr lang="en-US" sz="2400" b="1" dirty="0"/>
              <a:t>t </a:t>
            </a:r>
            <a:r>
              <a:rPr lang="en-US" sz="2400" b="1" dirty="0" smtClean="0"/>
              <a:t>170-180C</a:t>
            </a:r>
            <a:r>
              <a:rPr lang="en-US" sz="2400" b="1" dirty="0"/>
              <a:t>˚</a:t>
            </a:r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1030" name="Picture 6" descr="http://edanadom.lg.ua/files/katalog/12466_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79" y="5085184"/>
            <a:ext cx="772033" cy="147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kofinista.ru/image/margar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17561"/>
            <a:ext cx="1819088" cy="12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24" y="2564903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58748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1190655"/>
            <a:ext cx="555684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Картофель нарезать.</a:t>
            </a:r>
            <a:br>
              <a:rPr lang="ru-RU" sz="2000" b="1" dirty="0"/>
            </a:br>
            <a:r>
              <a:rPr lang="ru-RU" sz="2000" b="1" dirty="0"/>
              <a:t>Промыть холодной водой и </a:t>
            </a:r>
            <a:r>
              <a:rPr lang="ru-RU" sz="2000" b="1" dirty="0" smtClean="0"/>
              <a:t>обсушить.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44009" y="2198012"/>
            <a:ext cx="3960440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Разогреть на сковороде достаточное количество растительного масла. Выложить картофель и хорошо перемешать с маслом.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4311039"/>
            <a:ext cx="3452402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Жарить на большом огне пока картофель не зарумяниться. Крышкой не накрывать.</a:t>
            </a:r>
            <a:br>
              <a:rPr lang="ru-RU" sz="2000" b="1" dirty="0"/>
            </a:br>
            <a:r>
              <a:rPr lang="ru-RU" sz="2000" b="1" dirty="0"/>
              <a:t>Когда подрумяниться - посолить.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260648"/>
            <a:ext cx="453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Картофель жареный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(пошаговое приготовление)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58" y="1009827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81" y="1052736"/>
            <a:ext cx="2448272" cy="153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05888"/>
            <a:ext cx="2578150" cy="161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81481"/>
            <a:ext cx="2329597" cy="1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989099"/>
            <a:ext cx="377072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Картофель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нарезать брусочками.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8960" y="2989098"/>
            <a:ext cx="345638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Промыть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тщательно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обсушить.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19" y="5792797"/>
            <a:ext cx="352839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Жарить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румяной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корочки.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5823629"/>
            <a:ext cx="404732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Вынимают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картофель,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стечь маслу.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Посыпают солью.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7482" y="188640"/>
            <a:ext cx="7168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Картофель жареный во фритюре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(пошаговое приготовление)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Лук фри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47800"/>
            <a:ext cx="7674056" cy="4800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Репчатый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 нарезают кольцами, панируют в муке, кладут в жир, нагретый до 180 °С, и жарят 3–5 мин до образования золотистой корочки. Жареный лук вынимают шумовкой и дают стечь жиру, его не солят. Используют в качестве гарнира к бифштексу и другим блюдам.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3242304" cy="243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7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Котлеты </a:t>
            </a:r>
            <a:r>
              <a:rPr lang="ru-RU" b="1" dirty="0" smtClean="0">
                <a:solidFill>
                  <a:srgbClr val="C00000"/>
                </a:solidFill>
              </a:rPr>
              <a:t>морковные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(пошаговое приготовление)</a:t>
            </a:r>
            <a:br>
              <a:rPr lang="ru-RU" sz="2200" b="1" dirty="0">
                <a:solidFill>
                  <a:srgbClr val="C00000"/>
                </a:solidFill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5" y="1383088"/>
            <a:ext cx="1863080" cy="17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9" y="1456152"/>
            <a:ext cx="1908123" cy="17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6791"/>
            <a:ext cx="1728192" cy="17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51" y="3466798"/>
            <a:ext cx="192816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91861"/>
            <a:ext cx="1435596" cy="123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3423" y="1667916"/>
            <a:ext cx="1814521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Морковь нарезать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соломкой.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1524644"/>
            <a:ext cx="2232248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Влить молоко, добавить масло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сахарных песок. Тушить до размягчения моркови.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245" y="3463636"/>
            <a:ext cx="1958716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Добавить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манную крупу и, помешивая, тушить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загустения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2981" y="3633170"/>
            <a:ext cx="223949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4.Охладить,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яйца,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перемешать.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928" y="5589240"/>
            <a:ext cx="475252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Сформировать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котлеты,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обвалять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панировочных сухарях. Жарить до готовности. </a:t>
            </a:r>
          </a:p>
        </p:txBody>
      </p:sp>
    </p:spTree>
    <p:extLst>
      <p:ext uri="{BB962C8B-B14F-4D97-AF65-F5344CB8AC3E}">
        <p14:creationId xmlns:p14="http://schemas.microsoft.com/office/powerpoint/2010/main" val="30463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Шницель из капусты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7152"/>
            <a:ext cx="1954227" cy="167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484784"/>
            <a:ext cx="7776864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Ингредиенты: 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белокочанная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йца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сухари панировочные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растительное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метана</a:t>
            </a: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зелень петрушки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мука пшеничная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34" y="1283257"/>
            <a:ext cx="2363042" cy="17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189" y="1283257"/>
            <a:ext cx="1757720" cy="144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6" y="3009384"/>
            <a:ext cx="1384387" cy="13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8354" y="2834382"/>
            <a:ext cx="1530722" cy="169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8" y="2641486"/>
            <a:ext cx="1894307" cy="108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51" y="3643564"/>
            <a:ext cx="1692558" cy="12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34" y="4278273"/>
            <a:ext cx="1392150" cy="201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68" y="5408070"/>
            <a:ext cx="1623229" cy="12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Котлеты </a:t>
            </a:r>
            <a:r>
              <a:rPr lang="ru-RU" b="1" dirty="0" smtClean="0">
                <a:solidFill>
                  <a:srgbClr val="C00000"/>
                </a:solidFill>
              </a:rPr>
              <a:t>картофельные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200" b="1" dirty="0" smtClean="0">
                <a:solidFill>
                  <a:srgbClr val="C00000"/>
                </a:solidFill>
              </a:rPr>
              <a:t>(</a:t>
            </a:r>
            <a:r>
              <a:rPr lang="ru-RU" sz="2200" b="1" dirty="0">
                <a:solidFill>
                  <a:srgbClr val="C00000"/>
                </a:solidFill>
              </a:rPr>
              <a:t>пошаговое приготовление)</a:t>
            </a:r>
            <a:r>
              <a:rPr lang="ru-RU" sz="4400" b="1" dirty="0">
                <a:solidFill>
                  <a:srgbClr val="C00000"/>
                </a:solidFill>
              </a:rPr>
              <a:t/>
            </a:r>
            <a:br>
              <a:rPr lang="ru-RU" sz="4400" b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3111675" cy="20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0" y="1377438"/>
            <a:ext cx="2929314" cy="196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16385"/>
            <a:ext cx="268686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72" y="4118270"/>
            <a:ext cx="2979746" cy="199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501008"/>
            <a:ext cx="366466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Картофель отваривают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18551" y="3340078"/>
            <a:ext cx="321043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Протирают, охлаждают,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вводят яйца.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219" y="6114700"/>
            <a:ext cx="3627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Панируют в муке или сухарях.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1609" y="6188923"/>
            <a:ext cx="37136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Жарят до румяной корочки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3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177</TotalTime>
  <Words>400</Words>
  <Application>Microsoft Office PowerPoint</Application>
  <PresentationFormat>Экран (4:3)</PresentationFormat>
  <Paragraphs>70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 Black</vt:lpstr>
      <vt:lpstr>Corbel</vt:lpstr>
      <vt:lpstr>Gill Sans MT</vt:lpstr>
      <vt:lpstr>Times New Roman</vt:lpstr>
      <vt:lpstr>Verdana</vt:lpstr>
      <vt:lpstr>Wingdings 2</vt:lpstr>
      <vt:lpstr>Солнцестояние</vt:lpstr>
      <vt:lpstr>ОГАПОУ «Борисовский агромеханический техникум»</vt:lpstr>
      <vt:lpstr>Овощи для жарки</vt:lpstr>
      <vt:lpstr>Презентация PowerPoint</vt:lpstr>
      <vt:lpstr>Презентация PowerPoint</vt:lpstr>
      <vt:lpstr>Презентация PowerPoint</vt:lpstr>
      <vt:lpstr>Лук фри</vt:lpstr>
      <vt:lpstr>Котлеты морковные (пошаговое приготовление) </vt:lpstr>
      <vt:lpstr>Шницель из капусты</vt:lpstr>
      <vt:lpstr>Котлеты картофельные (пошаговое приготовление) </vt:lpstr>
      <vt:lpstr>Список использованных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User</cp:lastModifiedBy>
  <cp:revision>69</cp:revision>
  <dcterms:created xsi:type="dcterms:W3CDTF">2015-06-06T19:56:58Z</dcterms:created>
  <dcterms:modified xsi:type="dcterms:W3CDTF">2021-06-22T05:42:26Z</dcterms:modified>
</cp:coreProperties>
</file>