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0" autoAdjust="0"/>
  </p:normalViewPr>
  <p:slideViewPr>
    <p:cSldViewPr>
      <p:cViewPr>
        <p:scale>
          <a:sx n="103" d="100"/>
          <a:sy n="103" d="100"/>
        </p:scale>
        <p:origin x="-34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500042"/>
            <a:ext cx="8062912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ОГАПОУ «</a:t>
            </a:r>
            <a:r>
              <a:rPr lang="ru-RU" sz="1800" dirty="0" err="1" smtClean="0">
                <a:solidFill>
                  <a:schemeClr val="tx1"/>
                </a:solidFill>
              </a:rPr>
              <a:t>Борисовский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агромеханический</a:t>
            </a:r>
            <a:r>
              <a:rPr lang="ru-RU" sz="1800" dirty="0" smtClean="0">
                <a:solidFill>
                  <a:schemeClr val="tx1"/>
                </a:solidFill>
              </a:rPr>
              <a:t> техникум»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Вспомогательное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оборудование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тракторов и автомобилей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8062912" cy="1752600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Студент группы №2</a:t>
            </a:r>
          </a:p>
          <a:p>
            <a:r>
              <a:rPr lang="ru-RU" sz="2400" dirty="0" smtClean="0"/>
              <a:t>ЭРСХТ</a:t>
            </a:r>
          </a:p>
          <a:p>
            <a:r>
              <a:rPr lang="ru-RU" sz="2400" dirty="0" err="1" smtClean="0"/>
              <a:t>Твердохлеб</a:t>
            </a:r>
            <a:r>
              <a:rPr lang="ru-RU" sz="2400" dirty="0" smtClean="0"/>
              <a:t> </a:t>
            </a:r>
            <a:r>
              <a:rPr lang="ru-RU" sz="2400" dirty="0" smtClean="0"/>
              <a:t>Иван Витальевич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457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вентиляции</a:t>
            </a:r>
            <a:endParaRPr lang="ru-RU" sz="43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вентиляции может быть естественной (через окна кабины) и принудительной (подача воздуха вентилятором). На большинстве тракторов и автомобилей используют обе системы вентиляции. На автомобилях принудительная вентиляция объединена с системой отопления кабины в холодное время. Для принудительной приточной вентиляции кабин тракторов используют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вентилятор-пылеотделитель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устанавливая его на крыше кабины. Этот вентилятор состоит из корпуса, колпака, патрубка, щитка и электродвигателя с крыльчаткой.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ages.ru.prom.st/635911414_w640_h640_ventilyatsiya-kabiny-t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72008"/>
            <a:ext cx="42862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572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обеспечения нормального температурного режима в летнее время кабины некоторых тракторов оборудуют принудительной вентиляцией с воздухоохладителем, как правило,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водоиспаритель-ного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типа. Такая вентиляционная установка подает в кабину очищенный от пыли, увлажненный и охлажденный воздух. В холодное время года кабины тракторов обдуваются воздухом, нагретым в сердцевине радиатора системы охлаждения дизеля. Воздух поступает в сердцевину радиатора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воздухозаборник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металлическому рукаву. В кабину теплый воздух направляется сначала по патрубкам со щелями на обдув лобовых стекол, а затем непосредственно в кабину.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5001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Вспомогательное оборудование включает в себя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Кабина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Органы управления и контроля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Устройства для создания микроклимата в кабине и снижения уровня вибрации, шума и др.</a:t>
            </a:r>
          </a:p>
          <a:p>
            <a:endParaRPr lang="ru-RU" dirty="0"/>
          </a:p>
        </p:txBody>
      </p:sp>
      <p:pic>
        <p:nvPicPr>
          <p:cNvPr id="1026" name="Picture 2" descr="C:\Users\USER\Downloads\1367543098172_bulle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4752"/>
            <a:ext cx="2910436" cy="2500330"/>
          </a:xfrm>
          <a:prstGeom prst="rect">
            <a:avLst/>
          </a:prstGeom>
          <a:noFill/>
        </p:spPr>
      </p:pic>
      <p:pic>
        <p:nvPicPr>
          <p:cNvPr id="1027" name="Picture 3" descr="C:\Users\USER\Downloads\organy-upravleni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3286148" cy="2513304"/>
          </a:xfrm>
          <a:prstGeom prst="rect">
            <a:avLst/>
          </a:prstGeom>
          <a:noFill/>
        </p:spPr>
      </p:pic>
      <p:pic>
        <p:nvPicPr>
          <p:cNvPr id="1029" name="Picture 5" descr="https://73.img.avito.st/208x156/8174693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14752"/>
            <a:ext cx="238126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Органы управления и контроля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Уменьшают усилия на органах управления с целью улучшения условий труда водителя за счет применения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пневмоприводов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пружинных сервомеханизмов. Усилие на органы управления трактором должно быть не более 30...50Н.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a.d-cd.net/ZIAAAgDOH-A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4752"/>
            <a:ext cx="3534897" cy="3000396"/>
          </a:xfrm>
          <a:prstGeom prst="rect">
            <a:avLst/>
          </a:prstGeom>
          <a:noFill/>
        </p:spPr>
      </p:pic>
      <p:pic>
        <p:nvPicPr>
          <p:cNvPr id="15368" name="Picture 8" descr="https://maestro-car.ru/images/detailed/25/tNfJn6Sz0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1"/>
            <a:ext cx="4500594" cy="3013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47148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Кабина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обеспечить необходимые комфортные условия водителям, тракторы и автомобили оборудуют герметизированными кабинами. К кабинам современных тракторов и автомобилей предъявляют ряд эргономических требований. Все органы управления трактора и автомобиля должны быть размещены в кабине в так называемых зонах эргономической доступности, т. е. должны быть доступны водителю при затрате им минимальной энергии.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t31.stpulscen.ru/images/product/306/429/93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643446"/>
            <a:ext cx="1928826" cy="2071702"/>
          </a:xfrm>
          <a:prstGeom prst="rect">
            <a:avLst/>
          </a:prstGeom>
          <a:noFill/>
        </p:spPr>
      </p:pic>
      <p:pic>
        <p:nvPicPr>
          <p:cNvPr id="16388" name="Picture 4" descr="https://images.ru.prom.st/634884257_w640_h640_novaya-kabina-trakt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643446"/>
            <a:ext cx="197359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характеристикой кабины является обзорность, поэтому в кабине предусмотрены передние, задние и боковые панорамные стекла с резиновыми уплотнителями. Боковые стекла делают открывающимися, для чего двери кабины оборудуют стеклоподъемниками. Для улучшения обзорности передние и задние стекла так­же могут открываться.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traktoramira.ru/wp-content/uploads/2019/04/Traktor-Nyu-Holland-New-Hollan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5000610" cy="332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34290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обеспечения безопасности водителя при столкновении, опрокидывании и в дорожно-транспортных происшествиях кабина должна быть достаточно прочной. Поэтому ее делают цельнометаллической, сваривая из холоднокатаного профиля.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47148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работоспособность водителя значительно влияют шум и вибрация в кабине. Для их снижения применяют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шумопоглощающие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прокладки между наружными и внутренними стенками кабины, коврики на полу. Сами кабины крепят к остову на резинометаллических, пружинных или гидравлических амортизаторах. Кресло водителя оснащено антивибрационным устройством и может быть отрегулировано по массе водителя, высоте сиденья и приближенности к органам управления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fermer.ru/files/styles/attachmentpost/public/storage9/184415/sam_1601.jpg?itok=uldHzj1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429132"/>
            <a:ext cx="3071834" cy="2303876"/>
          </a:xfrm>
          <a:prstGeom prst="rect">
            <a:avLst/>
          </a:prstGeom>
          <a:noFill/>
        </p:spPr>
      </p:pic>
      <p:pic>
        <p:nvPicPr>
          <p:cNvPr id="18443" name="Picture 11" descr="C:\Users\USER\Downloads\Hi33006-15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3357586" cy="223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Кабины многих современных грузовых автомобилей располагают над двигателями. Для удобства доступа к двигателю при его техническом обслуживании их делают откидывающимися и снабжают надежными запорными устройствами, предотвращающими самопроизвольное опрокидывание кабины.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www.trudwomen.ru/data_images/models/kamaz-5460/kamaz-5460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5119670" cy="3455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572000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Чтобы защитить водителя от воздействия окружающей среды, кабины выполняют с уплотненными дверями и окнами, обеспечивающими незначительное избыточное давление воздуха. Возможно применение системы кондиционирования воздуха. Избыточное давление поддерживается вентилятором, который часто компонуют совместно с системой отопления.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Для безопасности работы водителя устанавливают ремни безопасности, а для работы в сложных погодных условиях — стеклоочистители, устройства против обледенения и отпотевания.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522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 ОГАПОУ «Борисовский агромеханический техникум»  Вспомогательное  оборудование тракторов и автомобилей.</vt:lpstr>
      <vt:lpstr>Вспомогательное оборудование включает в себя:</vt:lpstr>
      <vt:lpstr> 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SERGey</cp:lastModifiedBy>
  <cp:revision>9</cp:revision>
  <dcterms:created xsi:type="dcterms:W3CDTF">2021-06-03T13:04:57Z</dcterms:created>
  <dcterms:modified xsi:type="dcterms:W3CDTF">2021-06-10T07:13:06Z</dcterms:modified>
</cp:coreProperties>
</file>