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57" r:id="rId6"/>
    <p:sldId id="258" r:id="rId7"/>
    <p:sldId id="259" r:id="rId8"/>
    <p:sldId id="260" r:id="rId9"/>
    <p:sldId id="268" r:id="rId10"/>
    <p:sldId id="261" r:id="rId11"/>
    <p:sldId id="269" r:id="rId12"/>
    <p:sldId id="262" r:id="rId13"/>
    <p:sldId id="263" r:id="rId14"/>
    <p:sldId id="274" r:id="rId15"/>
    <p:sldId id="265" r:id="rId16"/>
    <p:sldId id="273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5B26-7446-4B8D-8C76-71DC4EBA7B02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1FBEAD-CAC4-4D40-A426-EFDA647D9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5B26-7446-4B8D-8C76-71DC4EBA7B02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BEAD-CAC4-4D40-A426-EFDA647D9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5B26-7446-4B8D-8C76-71DC4EBA7B02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BEAD-CAC4-4D40-A426-EFDA647D9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5B26-7446-4B8D-8C76-71DC4EBA7B02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1FBEAD-CAC4-4D40-A426-EFDA647D9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5B26-7446-4B8D-8C76-71DC4EBA7B02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BEAD-CAC4-4D40-A426-EFDA647D96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5B26-7446-4B8D-8C76-71DC4EBA7B02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BEAD-CAC4-4D40-A426-EFDA647D9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5B26-7446-4B8D-8C76-71DC4EBA7B02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11FBEAD-CAC4-4D40-A426-EFDA647D96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5B26-7446-4B8D-8C76-71DC4EBA7B02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BEAD-CAC4-4D40-A426-EFDA647D9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5B26-7446-4B8D-8C76-71DC4EBA7B02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BEAD-CAC4-4D40-A426-EFDA647D9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5B26-7446-4B8D-8C76-71DC4EBA7B02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BEAD-CAC4-4D40-A426-EFDA647D9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5B26-7446-4B8D-8C76-71DC4EBA7B02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BEAD-CAC4-4D40-A426-EFDA647D96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A15B26-7446-4B8D-8C76-71DC4EBA7B02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1FBEAD-CAC4-4D40-A426-EFDA647D96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35663_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7" y="0"/>
            <a:ext cx="910604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Овцы и козы в крестьянском хозяйстве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14620"/>
            <a:ext cx="8686800" cy="838200"/>
          </a:xfrm>
        </p:spPr>
        <p:txBody>
          <a:bodyPr/>
          <a:lstStyle/>
          <a:p>
            <a:r>
              <a:rPr lang="ru-RU" dirty="0" smtClean="0"/>
              <a:t>Продукция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Овцы и козы дают человеку много различной ценной продукции: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1.Шерсть, овчины, мясо, молоко, жир.</a:t>
            </a:r>
          </a:p>
          <a:p>
            <a:r>
              <a:rPr lang="ru-RU" dirty="0" smtClean="0"/>
              <a:t>2.Из шерсти овец делают: шерстяные ткани, трикотаж, сукно, одеяла, ковры, валяные изделия.</a:t>
            </a:r>
          </a:p>
          <a:p>
            <a:r>
              <a:rPr lang="ru-RU" dirty="0" smtClean="0"/>
              <a:t>3. Из овчин делают: шубы, шапки, меховые воротники.</a:t>
            </a:r>
          </a:p>
          <a:p>
            <a:r>
              <a:rPr lang="ru-RU" dirty="0" smtClean="0"/>
              <a:t>4. Овечье мясо( баранина)- вкусное и питательное.</a:t>
            </a:r>
          </a:p>
          <a:p>
            <a:r>
              <a:rPr lang="ru-RU" dirty="0" smtClean="0"/>
              <a:t>5. Из овечьего молока готовят: масло, сыр.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5214942" cy="3286124"/>
          </a:xfrm>
        </p:spPr>
      </p:pic>
      <p:pic>
        <p:nvPicPr>
          <p:cNvPr id="5" name="Рисунок 4" descr="22737597_YoungWomanInTajikNationalDr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714356"/>
            <a:ext cx="3810000" cy="573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49336811_moloko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3500430" cy="4872599"/>
          </a:xfrm>
        </p:spPr>
      </p:pic>
      <p:pic>
        <p:nvPicPr>
          <p:cNvPr id="5" name="Рисунок 4" descr="Halou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000248"/>
            <a:ext cx="4857752" cy="4857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Породы овец и коз.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                     Овцы:</a:t>
            </a:r>
          </a:p>
          <a:p>
            <a:r>
              <a:rPr lang="ru-RU" dirty="0" smtClean="0"/>
              <a:t>1. Романовская порода.</a:t>
            </a:r>
          </a:p>
          <a:p>
            <a:r>
              <a:rPr lang="ru-RU" dirty="0" smtClean="0"/>
              <a:t>2. Каракульская порода.</a:t>
            </a:r>
          </a:p>
          <a:p>
            <a:r>
              <a:rPr lang="ru-RU" dirty="0" smtClean="0"/>
              <a:t>3. Куйбышевская порода.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Цигайская</a:t>
            </a:r>
            <a:r>
              <a:rPr lang="ru-RU" dirty="0" smtClean="0"/>
              <a:t> порода.</a:t>
            </a:r>
          </a:p>
          <a:p>
            <a:r>
              <a:rPr lang="ru-RU" dirty="0" smtClean="0"/>
              <a:t>                     Козы:</a:t>
            </a:r>
          </a:p>
          <a:p>
            <a:r>
              <a:rPr lang="ru-RU" dirty="0" smtClean="0"/>
              <a:t>1. Русская порода.</a:t>
            </a:r>
          </a:p>
          <a:p>
            <a:r>
              <a:rPr lang="ru-RU" dirty="0" smtClean="0"/>
              <a:t>2. Ангорская порода.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Зааненская</a:t>
            </a:r>
            <a:r>
              <a:rPr lang="ru-RU" dirty="0" smtClean="0"/>
              <a:t> порода.</a:t>
            </a:r>
          </a:p>
          <a:p>
            <a:r>
              <a:rPr lang="ru-RU" dirty="0" smtClean="0"/>
              <a:t>4. Придонская порода.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08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29256" cy="3516090"/>
          </a:xfrm>
        </p:spPr>
      </p:pic>
      <p:pic>
        <p:nvPicPr>
          <p:cNvPr id="5" name="Рисунок 4" descr="8c0680e65389a5ae7456751aba593393_250x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800347"/>
            <a:ext cx="5072066" cy="4057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Он кудрявый очень, очень,</a:t>
            </a:r>
          </a:p>
          <a:p>
            <a:pPr>
              <a:buNone/>
            </a:pPr>
            <a:r>
              <a:rPr lang="ru-RU" dirty="0" smtClean="0"/>
              <a:t>     Стать шашлыком совсем не хочет,</a:t>
            </a:r>
          </a:p>
          <a:p>
            <a:pPr>
              <a:buNone/>
            </a:pPr>
            <a:r>
              <a:rPr lang="ru-RU" dirty="0" smtClean="0"/>
              <a:t>     Среди ярок – великан,</a:t>
            </a:r>
          </a:p>
          <a:p>
            <a:pPr>
              <a:buNone/>
            </a:pPr>
            <a:r>
              <a:rPr lang="ru-RU" dirty="0" smtClean="0"/>
              <a:t>     Как зовут его?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t_the_mountain_goats_album_c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56338" cy="4525962"/>
          </a:xfrm>
        </p:spPr>
      </p:pic>
      <p:pic>
        <p:nvPicPr>
          <p:cNvPr id="5" name="Рисунок 4" descr="1814633000bc7a50902991bf84bfd6c34ea3ee5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981325"/>
            <a:ext cx="4953000" cy="387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000240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Внешние особенности коз и овец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eep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810259" cy="4357694"/>
          </a:xfrm>
        </p:spPr>
      </p:pic>
      <p:pic>
        <p:nvPicPr>
          <p:cNvPr id="5" name="Рисунок 4" descr="1245832042_koza_0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9000" y="2286000"/>
            <a:ext cx="3175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летнем лугу распустились ромашки,</a:t>
            </a:r>
          </a:p>
          <a:p>
            <a:r>
              <a:rPr lang="ru-RU" dirty="0" smtClean="0"/>
              <a:t>Пасутся тут козы, быки и барашки.</a:t>
            </a:r>
          </a:p>
          <a:p>
            <a:r>
              <a:rPr lang="ru-RU" dirty="0" smtClean="0"/>
              <a:t>Сочна и обильна трава поутру.</a:t>
            </a:r>
          </a:p>
          <a:p>
            <a:r>
              <a:rPr lang="ru-RU" dirty="0" smtClean="0"/>
              <a:t>Скажи, как назвать нам барашка сестру?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Пастбищный период овец и коз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9346801_BayDo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53100" cy="3829050"/>
          </a:xfrm>
        </p:spPr>
      </p:pic>
      <p:pic>
        <p:nvPicPr>
          <p:cNvPr id="5" name="Рисунок 4" descr="44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977606"/>
            <a:ext cx="4429124" cy="3880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428868"/>
            <a:ext cx="8686800" cy="838200"/>
          </a:xfrm>
        </p:spPr>
        <p:txBody>
          <a:bodyPr/>
          <a:lstStyle/>
          <a:p>
            <a:r>
              <a:rPr lang="ru-RU" dirty="0" smtClean="0"/>
              <a:t>Стойловый период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8877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32055" cy="4525962"/>
          </a:xfrm>
        </p:spPr>
      </p:pic>
      <p:pic>
        <p:nvPicPr>
          <p:cNvPr id="5" name="Рисунок 4" descr="prodam_romanovskih_ovets_i_koz_b_p_belyh_26215811_1_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214686"/>
            <a:ext cx="4857752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безопасной работы при уходе за овцами и козами.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1.Перед началом работы надеть спецодежду.</a:t>
            </a:r>
          </a:p>
          <a:p>
            <a:r>
              <a:rPr lang="ru-RU" dirty="0" smtClean="0"/>
              <a:t>2.Приступать к работе тогда, когда в помещении нет животных.</a:t>
            </a:r>
          </a:p>
          <a:p>
            <a:r>
              <a:rPr lang="ru-RU" dirty="0" smtClean="0"/>
              <a:t>3.Обращаться с животными спокойно и уверенно. Не брать их за рога.</a:t>
            </a:r>
          </a:p>
          <a:p>
            <a:r>
              <a:rPr lang="ru-RU" dirty="0" smtClean="0"/>
              <a:t>4.Во время работы вилами соблюдать осторожность, чтобы никого не задеть.</a:t>
            </a:r>
          </a:p>
          <a:p>
            <a:r>
              <a:rPr lang="ru-RU" dirty="0" smtClean="0"/>
              <a:t>5.По окончании работы вычистить, вымыть и положить на место инвентарь. Вычистить спецодежду, вымыть руки с мылом.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132</TotalTime>
  <Words>275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Franklin Gothic Book</vt:lpstr>
      <vt:lpstr>Franklin Gothic Medium</vt:lpstr>
      <vt:lpstr>Wingdings 2</vt:lpstr>
      <vt:lpstr>Трек</vt:lpstr>
      <vt:lpstr>Овцы и козы в крестьянском хозяйстве</vt:lpstr>
      <vt:lpstr>Внешние особенности коз и овец</vt:lpstr>
      <vt:lpstr>Презентация PowerPoint</vt:lpstr>
      <vt:lpstr>Отгадайте загадку:</vt:lpstr>
      <vt:lpstr>Пастбищный период овец и коз </vt:lpstr>
      <vt:lpstr>Презентация PowerPoint</vt:lpstr>
      <vt:lpstr>Стойловый период</vt:lpstr>
      <vt:lpstr>Презентация PowerPoint</vt:lpstr>
      <vt:lpstr>Правила безопасной работы при уходе за овцами и козами.</vt:lpstr>
      <vt:lpstr>Продукция</vt:lpstr>
      <vt:lpstr>Овцы и козы дают человеку много различной ценной продукции:</vt:lpstr>
      <vt:lpstr>Презентация PowerPoint</vt:lpstr>
      <vt:lpstr>Презентация PowerPoint</vt:lpstr>
      <vt:lpstr>Породы овец и коз.</vt:lpstr>
      <vt:lpstr>Презентация PowerPoint</vt:lpstr>
      <vt:lpstr>Отгадайте загадку: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Овцы и козы в крестьянском хозяйстве</dc:title>
  <dc:creator>Олег</dc:creator>
  <cp:lastModifiedBy>Учетная запись Майкрософт</cp:lastModifiedBy>
  <cp:revision>16</cp:revision>
  <dcterms:created xsi:type="dcterms:W3CDTF">2010-12-04T14:35:04Z</dcterms:created>
  <dcterms:modified xsi:type="dcterms:W3CDTF">2021-06-15T05:53:45Z</dcterms:modified>
</cp:coreProperties>
</file>