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5D06B-C8B3-448E-B8C9-E633AFB42FF4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83F21-54BB-40F4-92E0-D71168481C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92C7-5336-4DCB-A7C7-515B2B8B6D5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00C67A-AD80-44CE-BB04-D14956FDA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92C7-5336-4DCB-A7C7-515B2B8B6D5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C67A-AD80-44CE-BB04-D14956FDA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92C7-5336-4DCB-A7C7-515B2B8B6D5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C67A-AD80-44CE-BB04-D14956FDA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92C7-5336-4DCB-A7C7-515B2B8B6D5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00C67A-AD80-44CE-BB04-D14956FDA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92C7-5336-4DCB-A7C7-515B2B8B6D5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C67A-AD80-44CE-BB04-D14956FDA9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92C7-5336-4DCB-A7C7-515B2B8B6D5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C67A-AD80-44CE-BB04-D14956FDA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92C7-5336-4DCB-A7C7-515B2B8B6D5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00C67A-AD80-44CE-BB04-D14956FDA9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92C7-5336-4DCB-A7C7-515B2B8B6D5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C67A-AD80-44CE-BB04-D14956FDA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92C7-5336-4DCB-A7C7-515B2B8B6D5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C67A-AD80-44CE-BB04-D14956FDA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92C7-5336-4DCB-A7C7-515B2B8B6D5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C67A-AD80-44CE-BB04-D14956FDA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92C7-5336-4DCB-A7C7-515B2B8B6D5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C67A-AD80-44CE-BB04-D14956FDA9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83792C7-5336-4DCB-A7C7-515B2B8B6D5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00C67A-AD80-44CE-BB04-D14956FDA9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00013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ОГАПОУ «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Борисовский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агромеханический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техникум»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1643050"/>
            <a:ext cx="7429552" cy="485778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Презентация на тему: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5400" b="1" dirty="0">
                <a:solidFill>
                  <a:srgbClr val="FF0000"/>
                </a:solidFill>
              </a:rPr>
              <a:t>Зубчатые и червячные </a:t>
            </a:r>
            <a:r>
              <a:rPr lang="ru-RU" sz="5400" b="1" dirty="0" smtClean="0">
                <a:solidFill>
                  <a:srgbClr val="FF0000"/>
                </a:solidFill>
              </a:rPr>
              <a:t>передачи» </a:t>
            </a:r>
            <a:endParaRPr lang="ru-RU" sz="5400" b="1" dirty="0">
              <a:solidFill>
                <a:srgbClr val="FF0000"/>
              </a:solidFill>
            </a:endParaRP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Выполнил студент ОГАПОУ «БАМТ» </a:t>
            </a:r>
            <a:endParaRPr lang="ru-RU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Волков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Алексей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Сергеевич</a:t>
            </a:r>
            <a:endParaRPr lang="ru-RU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Руководитель: </a:t>
            </a:r>
            <a:r>
              <a:rPr lang="ru-RU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проф. цикла 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Понизенский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В.В.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642918"/>
            <a:ext cx="8643998" cy="5375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Литература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1.Чекмарев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 А. Справочник по машиностроительному черчению /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Чекмарев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 А., Осипов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 К. - 2-е изд.,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перераб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М.: 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Высш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., 2000, 2001. - 493c.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2.Левицкий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 С. Машиностроительное черчение и автоматизация выполнения чертежей: Учеб. для втузов / Левицкий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 С. - 5-е изд.,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 доп. - М.: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Высш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., 2001. - 429c.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3.Чекмарев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 А. Инженерная графика: Учеб. /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Чекмарев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 А. - 3-е изд., стер. -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М.: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Высш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., 2000. - 365c.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4.Васильевых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З. И. Чертежи деталей. Эскизы деталей: Учеб. пособие / Васильевых З. И.,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Гребенкин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Н. Б.;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ВятГУ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каф. начертательной геометрии и черчения. - Киров, 2001. - 54c.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5.Единая система конструкторской документации. Основные положения: (Сборник): ГОСТ 2.001-93, ГОСТ2.002-72, ГОСТ2.004-88, ГОСТ2.101-68- ГОСТ2.104-68, ГОСТ2.105-95, ГОСТ2.106-68- ГОСТ2.125-88.- М.: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Изд-гостандартов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1995. - 373c. - (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стандарты)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6.Единая система конструкторской документации. Общие правила выполнения чертежей: (Сборник): ГОСТ 2.301-68- ГОСТ2.318-81, ГОСТ2.320-82, ГОСТ2.321-84.-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Переизд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М:Изд-востандартов, 1995. - 232c. - (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стандарты)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42852"/>
            <a:ext cx="8429684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Зубчатые и червячные механизмы служат для равномерной передачи вращения между двумя валами, оси которых параллельны, пересекаются или скрещиваются.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Передача вращения от одного вала к другому осуществляется посредством зацепления зубьев двух сопряженных зубчатых колес или червячной пары. В большинстве передач угол между пересекающими или скрещивающими осями валов равен 90 градусов.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зависимости от взаимного расположения осей валов передача вращения осуществляется цилиндрическими (оси параллельны) -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1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коническими (оси пересекаются) -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2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винтовыми (оси скрещиваются) зубчатыми колесами -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Большое распространение для передачи вращения между валами со скрещивающими осями получили червячные пары, состоящие из червяка и червячного колеса (рис. 3).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434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072206"/>
            <a:ext cx="8686800" cy="50006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Рис. 1. Зацепление колес.</a:t>
            </a:r>
          </a:p>
          <a:p>
            <a:endParaRPr lang="ru-RU" dirty="0"/>
          </a:p>
        </p:txBody>
      </p:sp>
      <p:pic>
        <p:nvPicPr>
          <p:cNvPr id="4" name="Рисунок 3" descr="http://www.kornienko-ev.ru/files/pl_1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86874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Существуют также зубчатые передачи, преобразующие вращательное движение в поступательное или наоборот. Наибольшее применение получили зубчатые колеса, профиль зубьев которых образован двумя симметричными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эвольвентными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окружностями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(рис. 1)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Шестерни, колеса и червяки изготовляются как одно целое с валом или насадные. Соединение насадных зубчатых и червячных колес, а также червяков с валом осуществляется при помощи шпонок или шлицев.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55721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929330"/>
            <a:ext cx="8686800" cy="57150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Рис. 2. Конические колеса.</a:t>
            </a:r>
          </a:p>
          <a:p>
            <a:endParaRPr lang="ru-RU" dirty="0"/>
          </a:p>
        </p:txBody>
      </p:sp>
      <p:pic>
        <p:nvPicPr>
          <p:cNvPr id="4" name="Рисунок 3" descr="http://www.kornienko-ev.ru/files/pl_6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5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14282" y="0"/>
            <a:ext cx="8715436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ОСHОВHЫЕ ТЕРМИHЫ, ОПРЕДЕЛЕHИЯ И ОБОЗHАЧЕHИЯ (ГОСТ 16530 - 83... ГОСТ 16532 - 83)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число зубьев зубчатого колеса.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Шестерня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зубчатое колесо передачи с меньшим числом зубьев.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Колесо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зубчатое колесо передачи с большим числом зубьев. При одинаковом числе зубьев зубчатых колес передачи шестерней называется ведущее зубчатое колесо, а колесом - ведомое.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Буквенным обозначениям, общим для шестерни и колеса, присваивают соответственно индексы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передаточное число зубчатой передачи, оно представляет отношение числа зубьев колеса к числу зубьев шестерни: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 = Z</a:t>
            </a:r>
            <a:r>
              <a:rPr kumimoji="0" lang="ru-RU" sz="16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Z</a:t>
            </a:r>
            <a:r>
              <a:rPr kumimoji="0" lang="ru-RU" sz="16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6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межосевое расстояние, кратчайшее расстояние между осями зубчатых колес передачи (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1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делительное межосевое расстояние (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1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У зубчатого колеса различают следующие виды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соосных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поверхностей вращения: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делительную поверхность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(является базовой для определения элементов зубьев и их размеров);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начальную поверхность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(каждая из взаимно касающихся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соосных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поверхностей зубчатых колес передачи);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поверхность вершин зубьев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г) 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поверхность впадин и другие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В соответствии с п. 8 различают делительную, начальную, вершин зубьев, впадин и другие концентрические окружности зубчатого колеса, принадлежащие соответственно делительной, начальной, вершин зубьев, впадин и другим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соосным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поверхностям зубчатого колеса.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В соответствии с п. 9 различают диаметры зубчатого колеса: делительный -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начальный -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16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вершин зубьев -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16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впадин -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16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другие - соответственно делительной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начальной, вершин зубьев, впадин и других концентрических окружностей (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1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42844" y="0"/>
            <a:ext cx="8786874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 Делительная поверхность делит зуб на две части: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делительную головку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головку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делительную ножку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ножку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 Начальная поверхность делит зуб на две части: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начальную головку,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начальную ножку.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высота зуба.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высота делительной головки - часть зуба, заключенная между поверхностью вершин зубьев и делительной поверхностью колеса,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высота делительной ножки - часть зуба, заключенная между делительной поверхностью и поверхностью впадин.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высота начальной головки,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wf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высота начальной ножки.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прямозубых,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некорригированных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зубчатых колес делительная и начальная окружности совпадают 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Если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wf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 отдельного зубчатого колеса рассматривается и изображается на чертеже только делительная окружность 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ширина венца зубчатого колеса.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окружной делительный шаг - расстояние между одноименными профилями соседних зубьев по дуге делительной окружности.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Отрезки, равные шагу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делят делительную окружность на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частей (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число зубьев колеса).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3/14×d/Z;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3/14×Z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14282" y="285728"/>
            <a:ext cx="8786874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делительная окружная толщина зуба - расстояние между разноименными профилями зуба по дуге делительной окружности.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делительная окружная ширина впадины зубчатого колеса - расстояние между ближайшими разноименными профилями соседних зубьев по дуге делительной окружности.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2 = 0,5×3.14×m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окружной модуль, линейная величина в 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 меньшая окружного шага зубьев.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/3.14;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m×Z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Модуль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является основным расчетным параметром зубчатого зацепления. Числовые величины модулей зубчатых колес выбираются по ГОСТ 9563 - 60.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радиальный зазор, расстояние между поверхностью вершин зубьев одного из зубчатых колес передачи и поверхностью впадин другого.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= 0,25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для цилиндрических зубчатых колес,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= 0,2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для конических зубчатых колес и червячных пар.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21. Межосевое расстояние цилиндрической зубчатой передачи равно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полусумме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делительных диаметров зубчатых колес при внешнем зацеплении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полуразности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внутреннем. Если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18637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072206"/>
            <a:ext cx="8686800" cy="571504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Рис. 3. Скрещивающиеся зубчатые колеса.</a:t>
            </a:r>
          </a:p>
          <a:p>
            <a:endParaRPr lang="ru-RU" dirty="0"/>
          </a:p>
        </p:txBody>
      </p:sp>
      <p:pic>
        <p:nvPicPr>
          <p:cNvPr id="4" name="Рисунок 3" descr="http://www.kornienko-ev.ru/files/pl_6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98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86</TotalTime>
  <Words>1153</Words>
  <Application>Microsoft Office PowerPoint</Application>
  <PresentationFormat>Экран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ОГАПОУ «Борисовский агромеханический техникум»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35</cp:revision>
  <dcterms:created xsi:type="dcterms:W3CDTF">2017-03-23T16:07:20Z</dcterms:created>
  <dcterms:modified xsi:type="dcterms:W3CDTF">2021-06-11T12:21:40Z</dcterms:modified>
</cp:coreProperties>
</file>