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718" r:id="rId4"/>
    <p:sldId id="715" r:id="rId5"/>
    <p:sldId id="268" r:id="rId6"/>
    <p:sldId id="720" r:id="rId7"/>
    <p:sldId id="269" r:id="rId8"/>
    <p:sldId id="722" r:id="rId9"/>
    <p:sldId id="721" r:id="rId10"/>
    <p:sldId id="719" r:id="rId11"/>
    <p:sldId id="263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D8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3" d="100"/>
          <a:sy n="63" d="100"/>
        </p:scale>
        <p:origin x="372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AF572B-1776-4C62-ABA6-11249F8DEE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1274" y="495894"/>
            <a:ext cx="7805821" cy="2387600"/>
          </a:xfrm>
        </p:spPr>
        <p:txBody>
          <a:bodyPr anchor="b"/>
          <a:lstStyle>
            <a:lvl1pPr algn="ctr">
              <a:defRPr sz="6000" b="1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39A5479-32F7-40D5-AEAA-86AD2F2CF32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58548" y="2531662"/>
            <a:ext cx="5633452" cy="4345805"/>
          </a:xfrm>
          <a:prstGeom prst="rect">
            <a:avLst/>
          </a:prstGeom>
        </p:spPr>
      </p:pic>
      <p:sp>
        <p:nvSpPr>
          <p:cNvPr id="9" name="Блок-схема: подготовка 8">
            <a:extLst>
              <a:ext uri="{FF2B5EF4-FFF2-40B4-BE49-F238E27FC236}">
                <a16:creationId xmlns:a16="http://schemas.microsoft.com/office/drawing/2014/main" id="{E3C34BD0-1739-4B50-B134-8638CC270C9A}"/>
              </a:ext>
            </a:extLst>
          </p:cNvPr>
          <p:cNvSpPr/>
          <p:nvPr userDrawn="1"/>
        </p:nvSpPr>
        <p:spPr>
          <a:xfrm rot="2913810">
            <a:off x="-527302" y="4390960"/>
            <a:ext cx="4256654" cy="3746927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624 h 10624"/>
              <a:gd name="connsiteX1" fmla="*/ 2000 w 10000"/>
              <a:gd name="connsiteY1" fmla="*/ 624 h 10624"/>
              <a:gd name="connsiteX2" fmla="*/ 8000 w 10000"/>
              <a:gd name="connsiteY2" fmla="*/ 624 h 10624"/>
              <a:gd name="connsiteX3" fmla="*/ 10000 w 10000"/>
              <a:gd name="connsiteY3" fmla="*/ 5624 h 10624"/>
              <a:gd name="connsiteX4" fmla="*/ 8000 w 10000"/>
              <a:gd name="connsiteY4" fmla="*/ 10624 h 10624"/>
              <a:gd name="connsiteX5" fmla="*/ 2000 w 10000"/>
              <a:gd name="connsiteY5" fmla="*/ 10624 h 10624"/>
              <a:gd name="connsiteX6" fmla="*/ 0 w 10000"/>
              <a:gd name="connsiteY6" fmla="*/ 5624 h 10624"/>
              <a:gd name="connsiteX0" fmla="*/ 0 w 10000"/>
              <a:gd name="connsiteY0" fmla="*/ 5624 h 10624"/>
              <a:gd name="connsiteX1" fmla="*/ 2000 w 10000"/>
              <a:gd name="connsiteY1" fmla="*/ 624 h 10624"/>
              <a:gd name="connsiteX2" fmla="*/ 8000 w 10000"/>
              <a:gd name="connsiteY2" fmla="*/ 624 h 10624"/>
              <a:gd name="connsiteX3" fmla="*/ 10000 w 10000"/>
              <a:gd name="connsiteY3" fmla="*/ 5624 h 10624"/>
              <a:gd name="connsiteX4" fmla="*/ 8000 w 10000"/>
              <a:gd name="connsiteY4" fmla="*/ 10624 h 10624"/>
              <a:gd name="connsiteX5" fmla="*/ 2000 w 10000"/>
              <a:gd name="connsiteY5" fmla="*/ 10624 h 10624"/>
              <a:gd name="connsiteX6" fmla="*/ 0 w 10000"/>
              <a:gd name="connsiteY6" fmla="*/ 5624 h 10624"/>
              <a:gd name="connsiteX0" fmla="*/ 0 w 10000"/>
              <a:gd name="connsiteY0" fmla="*/ 5624 h 11248"/>
              <a:gd name="connsiteX1" fmla="*/ 2000 w 10000"/>
              <a:gd name="connsiteY1" fmla="*/ 624 h 11248"/>
              <a:gd name="connsiteX2" fmla="*/ 8000 w 10000"/>
              <a:gd name="connsiteY2" fmla="*/ 624 h 11248"/>
              <a:gd name="connsiteX3" fmla="*/ 10000 w 10000"/>
              <a:gd name="connsiteY3" fmla="*/ 5624 h 11248"/>
              <a:gd name="connsiteX4" fmla="*/ 8000 w 10000"/>
              <a:gd name="connsiteY4" fmla="*/ 10624 h 11248"/>
              <a:gd name="connsiteX5" fmla="*/ 2000 w 10000"/>
              <a:gd name="connsiteY5" fmla="*/ 10624 h 11248"/>
              <a:gd name="connsiteX6" fmla="*/ 0 w 10000"/>
              <a:gd name="connsiteY6" fmla="*/ 5624 h 11248"/>
              <a:gd name="connsiteX0" fmla="*/ 0 w 10000"/>
              <a:gd name="connsiteY0" fmla="*/ 5624 h 11248"/>
              <a:gd name="connsiteX1" fmla="*/ 2000 w 10000"/>
              <a:gd name="connsiteY1" fmla="*/ 624 h 11248"/>
              <a:gd name="connsiteX2" fmla="*/ 8000 w 10000"/>
              <a:gd name="connsiteY2" fmla="*/ 624 h 11248"/>
              <a:gd name="connsiteX3" fmla="*/ 10000 w 10000"/>
              <a:gd name="connsiteY3" fmla="*/ 5624 h 11248"/>
              <a:gd name="connsiteX4" fmla="*/ 8000 w 10000"/>
              <a:gd name="connsiteY4" fmla="*/ 10624 h 11248"/>
              <a:gd name="connsiteX5" fmla="*/ 2000 w 10000"/>
              <a:gd name="connsiteY5" fmla="*/ 10624 h 11248"/>
              <a:gd name="connsiteX6" fmla="*/ 0 w 10000"/>
              <a:gd name="connsiteY6" fmla="*/ 5624 h 11248"/>
              <a:gd name="connsiteX0" fmla="*/ 0 w 10177"/>
              <a:gd name="connsiteY0" fmla="*/ 5624 h 11248"/>
              <a:gd name="connsiteX1" fmla="*/ 2000 w 10177"/>
              <a:gd name="connsiteY1" fmla="*/ 624 h 11248"/>
              <a:gd name="connsiteX2" fmla="*/ 8000 w 10177"/>
              <a:gd name="connsiteY2" fmla="*/ 624 h 11248"/>
              <a:gd name="connsiteX3" fmla="*/ 10000 w 10177"/>
              <a:gd name="connsiteY3" fmla="*/ 5624 h 11248"/>
              <a:gd name="connsiteX4" fmla="*/ 8000 w 10177"/>
              <a:gd name="connsiteY4" fmla="*/ 10624 h 11248"/>
              <a:gd name="connsiteX5" fmla="*/ 2000 w 10177"/>
              <a:gd name="connsiteY5" fmla="*/ 10624 h 11248"/>
              <a:gd name="connsiteX6" fmla="*/ 0 w 10177"/>
              <a:gd name="connsiteY6" fmla="*/ 5624 h 11248"/>
              <a:gd name="connsiteX0" fmla="*/ 0 w 10177"/>
              <a:gd name="connsiteY0" fmla="*/ 5962 h 11586"/>
              <a:gd name="connsiteX1" fmla="*/ 2000 w 10177"/>
              <a:gd name="connsiteY1" fmla="*/ 962 h 11586"/>
              <a:gd name="connsiteX2" fmla="*/ 8000 w 10177"/>
              <a:gd name="connsiteY2" fmla="*/ 962 h 11586"/>
              <a:gd name="connsiteX3" fmla="*/ 10000 w 10177"/>
              <a:gd name="connsiteY3" fmla="*/ 5962 h 11586"/>
              <a:gd name="connsiteX4" fmla="*/ 8000 w 10177"/>
              <a:gd name="connsiteY4" fmla="*/ 10962 h 11586"/>
              <a:gd name="connsiteX5" fmla="*/ 2000 w 10177"/>
              <a:gd name="connsiteY5" fmla="*/ 10962 h 11586"/>
              <a:gd name="connsiteX6" fmla="*/ 0 w 10177"/>
              <a:gd name="connsiteY6" fmla="*/ 5962 h 11586"/>
              <a:gd name="connsiteX0" fmla="*/ 0 w 10177"/>
              <a:gd name="connsiteY0" fmla="*/ 6106 h 11730"/>
              <a:gd name="connsiteX1" fmla="*/ 2000 w 10177"/>
              <a:gd name="connsiteY1" fmla="*/ 1106 h 11730"/>
              <a:gd name="connsiteX2" fmla="*/ 8000 w 10177"/>
              <a:gd name="connsiteY2" fmla="*/ 1106 h 11730"/>
              <a:gd name="connsiteX3" fmla="*/ 10000 w 10177"/>
              <a:gd name="connsiteY3" fmla="*/ 6106 h 11730"/>
              <a:gd name="connsiteX4" fmla="*/ 8000 w 10177"/>
              <a:gd name="connsiteY4" fmla="*/ 11106 h 11730"/>
              <a:gd name="connsiteX5" fmla="*/ 2000 w 10177"/>
              <a:gd name="connsiteY5" fmla="*/ 11106 h 11730"/>
              <a:gd name="connsiteX6" fmla="*/ 0 w 10177"/>
              <a:gd name="connsiteY6" fmla="*/ 6106 h 11730"/>
              <a:gd name="connsiteX0" fmla="*/ 0 w 13283"/>
              <a:gd name="connsiteY0" fmla="*/ 5461 h 11278"/>
              <a:gd name="connsiteX1" fmla="*/ 2000 w 13283"/>
              <a:gd name="connsiteY1" fmla="*/ 461 h 11278"/>
              <a:gd name="connsiteX2" fmla="*/ 8000 w 13283"/>
              <a:gd name="connsiteY2" fmla="*/ 461 h 11278"/>
              <a:gd name="connsiteX3" fmla="*/ 13209 w 13283"/>
              <a:gd name="connsiteY3" fmla="*/ 2549 h 11278"/>
              <a:gd name="connsiteX4" fmla="*/ 8000 w 13283"/>
              <a:gd name="connsiteY4" fmla="*/ 10461 h 11278"/>
              <a:gd name="connsiteX5" fmla="*/ 2000 w 13283"/>
              <a:gd name="connsiteY5" fmla="*/ 10461 h 11278"/>
              <a:gd name="connsiteX6" fmla="*/ 0 w 13283"/>
              <a:gd name="connsiteY6" fmla="*/ 5461 h 11278"/>
              <a:gd name="connsiteX0" fmla="*/ 1 w 13284"/>
              <a:gd name="connsiteY0" fmla="*/ 5030 h 10847"/>
              <a:gd name="connsiteX1" fmla="*/ 1780 w 13284"/>
              <a:gd name="connsiteY1" fmla="*/ 1181 h 10847"/>
              <a:gd name="connsiteX2" fmla="*/ 8001 w 13284"/>
              <a:gd name="connsiteY2" fmla="*/ 30 h 10847"/>
              <a:gd name="connsiteX3" fmla="*/ 13210 w 13284"/>
              <a:gd name="connsiteY3" fmla="*/ 2118 h 10847"/>
              <a:gd name="connsiteX4" fmla="*/ 8001 w 13284"/>
              <a:gd name="connsiteY4" fmla="*/ 10030 h 10847"/>
              <a:gd name="connsiteX5" fmla="*/ 2001 w 13284"/>
              <a:gd name="connsiteY5" fmla="*/ 10030 h 10847"/>
              <a:gd name="connsiteX6" fmla="*/ 1 w 13284"/>
              <a:gd name="connsiteY6" fmla="*/ 5030 h 10847"/>
              <a:gd name="connsiteX0" fmla="*/ 1 w 13216"/>
              <a:gd name="connsiteY0" fmla="*/ 5030 h 10033"/>
              <a:gd name="connsiteX1" fmla="*/ 1780 w 13216"/>
              <a:gd name="connsiteY1" fmla="*/ 1181 h 10033"/>
              <a:gd name="connsiteX2" fmla="*/ 8001 w 13216"/>
              <a:gd name="connsiteY2" fmla="*/ 30 h 10033"/>
              <a:gd name="connsiteX3" fmla="*/ 13210 w 13216"/>
              <a:gd name="connsiteY3" fmla="*/ 2118 h 10033"/>
              <a:gd name="connsiteX4" fmla="*/ 6960 w 13216"/>
              <a:gd name="connsiteY4" fmla="*/ 5720 h 10033"/>
              <a:gd name="connsiteX5" fmla="*/ 2001 w 13216"/>
              <a:gd name="connsiteY5" fmla="*/ 10030 h 10033"/>
              <a:gd name="connsiteX6" fmla="*/ 1 w 13216"/>
              <a:gd name="connsiteY6" fmla="*/ 5030 h 10033"/>
              <a:gd name="connsiteX0" fmla="*/ 1 w 9384"/>
              <a:gd name="connsiteY0" fmla="*/ 5009 h 10012"/>
              <a:gd name="connsiteX1" fmla="*/ 1780 w 9384"/>
              <a:gd name="connsiteY1" fmla="*/ 1160 h 10012"/>
              <a:gd name="connsiteX2" fmla="*/ 8001 w 9384"/>
              <a:gd name="connsiteY2" fmla="*/ 9 h 10012"/>
              <a:gd name="connsiteX3" fmla="*/ 9336 w 9384"/>
              <a:gd name="connsiteY3" fmla="*/ 1591 h 10012"/>
              <a:gd name="connsiteX4" fmla="*/ 6960 w 9384"/>
              <a:gd name="connsiteY4" fmla="*/ 5699 h 10012"/>
              <a:gd name="connsiteX5" fmla="*/ 2001 w 9384"/>
              <a:gd name="connsiteY5" fmla="*/ 10009 h 10012"/>
              <a:gd name="connsiteX6" fmla="*/ 1 w 9384"/>
              <a:gd name="connsiteY6" fmla="*/ 5009 h 10012"/>
              <a:gd name="connsiteX0" fmla="*/ 2 w 10071"/>
              <a:gd name="connsiteY0" fmla="*/ 5003 h 10106"/>
              <a:gd name="connsiteX1" fmla="*/ 1898 w 10071"/>
              <a:gd name="connsiteY1" fmla="*/ 1159 h 10106"/>
              <a:gd name="connsiteX2" fmla="*/ 8527 w 10071"/>
              <a:gd name="connsiteY2" fmla="*/ 9 h 10106"/>
              <a:gd name="connsiteX3" fmla="*/ 9950 w 10071"/>
              <a:gd name="connsiteY3" fmla="*/ 1589 h 10106"/>
              <a:gd name="connsiteX4" fmla="*/ 6352 w 10071"/>
              <a:gd name="connsiteY4" fmla="*/ 7894 h 10106"/>
              <a:gd name="connsiteX5" fmla="*/ 2133 w 10071"/>
              <a:gd name="connsiteY5" fmla="*/ 9997 h 10106"/>
              <a:gd name="connsiteX6" fmla="*/ 2 w 10071"/>
              <a:gd name="connsiteY6" fmla="*/ 5003 h 10106"/>
              <a:gd name="connsiteX0" fmla="*/ 52 w 10086"/>
              <a:gd name="connsiteY0" fmla="*/ 5542 h 10645"/>
              <a:gd name="connsiteX1" fmla="*/ 4241 w 10086"/>
              <a:gd name="connsiteY1" fmla="*/ 395 h 10645"/>
              <a:gd name="connsiteX2" fmla="*/ 8577 w 10086"/>
              <a:gd name="connsiteY2" fmla="*/ 548 h 10645"/>
              <a:gd name="connsiteX3" fmla="*/ 10000 w 10086"/>
              <a:gd name="connsiteY3" fmla="*/ 2128 h 10645"/>
              <a:gd name="connsiteX4" fmla="*/ 6402 w 10086"/>
              <a:gd name="connsiteY4" fmla="*/ 8433 h 10645"/>
              <a:gd name="connsiteX5" fmla="*/ 2183 w 10086"/>
              <a:gd name="connsiteY5" fmla="*/ 10536 h 10645"/>
              <a:gd name="connsiteX6" fmla="*/ 52 w 10086"/>
              <a:gd name="connsiteY6" fmla="*/ 5542 h 10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86" h="10645">
                <a:moveTo>
                  <a:pt x="52" y="5542"/>
                </a:moveTo>
                <a:cubicBezTo>
                  <a:pt x="395" y="3852"/>
                  <a:pt x="2820" y="1227"/>
                  <a:pt x="4241" y="395"/>
                </a:cubicBezTo>
                <a:cubicBezTo>
                  <a:pt x="5661" y="-437"/>
                  <a:pt x="7617" y="259"/>
                  <a:pt x="8577" y="548"/>
                </a:cubicBezTo>
                <a:cubicBezTo>
                  <a:pt x="9537" y="837"/>
                  <a:pt x="10362" y="814"/>
                  <a:pt x="10000" y="2128"/>
                </a:cubicBezTo>
                <a:cubicBezTo>
                  <a:pt x="9638" y="3442"/>
                  <a:pt x="7704" y="7032"/>
                  <a:pt x="6402" y="8433"/>
                </a:cubicBezTo>
                <a:cubicBezTo>
                  <a:pt x="5100" y="9834"/>
                  <a:pt x="3241" y="11018"/>
                  <a:pt x="2183" y="10536"/>
                </a:cubicBezTo>
                <a:cubicBezTo>
                  <a:pt x="1125" y="10054"/>
                  <a:pt x="-291" y="7232"/>
                  <a:pt x="52" y="5542"/>
                </a:cubicBezTo>
                <a:close/>
              </a:path>
            </a:pathLst>
          </a:custGeom>
          <a:solidFill>
            <a:srgbClr val="C4D8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подготовка 8">
            <a:extLst>
              <a:ext uri="{FF2B5EF4-FFF2-40B4-BE49-F238E27FC236}">
                <a16:creationId xmlns:a16="http://schemas.microsoft.com/office/drawing/2014/main" id="{236813F1-B720-46AD-9B75-B1051773447F}"/>
              </a:ext>
            </a:extLst>
          </p:cNvPr>
          <p:cNvSpPr/>
          <p:nvPr userDrawn="1"/>
        </p:nvSpPr>
        <p:spPr>
          <a:xfrm rot="2913810">
            <a:off x="124171" y="-771090"/>
            <a:ext cx="2171177" cy="2533966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624 h 10624"/>
              <a:gd name="connsiteX1" fmla="*/ 2000 w 10000"/>
              <a:gd name="connsiteY1" fmla="*/ 624 h 10624"/>
              <a:gd name="connsiteX2" fmla="*/ 8000 w 10000"/>
              <a:gd name="connsiteY2" fmla="*/ 624 h 10624"/>
              <a:gd name="connsiteX3" fmla="*/ 10000 w 10000"/>
              <a:gd name="connsiteY3" fmla="*/ 5624 h 10624"/>
              <a:gd name="connsiteX4" fmla="*/ 8000 w 10000"/>
              <a:gd name="connsiteY4" fmla="*/ 10624 h 10624"/>
              <a:gd name="connsiteX5" fmla="*/ 2000 w 10000"/>
              <a:gd name="connsiteY5" fmla="*/ 10624 h 10624"/>
              <a:gd name="connsiteX6" fmla="*/ 0 w 10000"/>
              <a:gd name="connsiteY6" fmla="*/ 5624 h 10624"/>
              <a:gd name="connsiteX0" fmla="*/ 0 w 10000"/>
              <a:gd name="connsiteY0" fmla="*/ 5624 h 10624"/>
              <a:gd name="connsiteX1" fmla="*/ 2000 w 10000"/>
              <a:gd name="connsiteY1" fmla="*/ 624 h 10624"/>
              <a:gd name="connsiteX2" fmla="*/ 8000 w 10000"/>
              <a:gd name="connsiteY2" fmla="*/ 624 h 10624"/>
              <a:gd name="connsiteX3" fmla="*/ 10000 w 10000"/>
              <a:gd name="connsiteY3" fmla="*/ 5624 h 10624"/>
              <a:gd name="connsiteX4" fmla="*/ 8000 w 10000"/>
              <a:gd name="connsiteY4" fmla="*/ 10624 h 10624"/>
              <a:gd name="connsiteX5" fmla="*/ 2000 w 10000"/>
              <a:gd name="connsiteY5" fmla="*/ 10624 h 10624"/>
              <a:gd name="connsiteX6" fmla="*/ 0 w 10000"/>
              <a:gd name="connsiteY6" fmla="*/ 5624 h 10624"/>
              <a:gd name="connsiteX0" fmla="*/ 0 w 10000"/>
              <a:gd name="connsiteY0" fmla="*/ 5624 h 11248"/>
              <a:gd name="connsiteX1" fmla="*/ 2000 w 10000"/>
              <a:gd name="connsiteY1" fmla="*/ 624 h 11248"/>
              <a:gd name="connsiteX2" fmla="*/ 8000 w 10000"/>
              <a:gd name="connsiteY2" fmla="*/ 624 h 11248"/>
              <a:gd name="connsiteX3" fmla="*/ 10000 w 10000"/>
              <a:gd name="connsiteY3" fmla="*/ 5624 h 11248"/>
              <a:gd name="connsiteX4" fmla="*/ 8000 w 10000"/>
              <a:gd name="connsiteY4" fmla="*/ 10624 h 11248"/>
              <a:gd name="connsiteX5" fmla="*/ 2000 w 10000"/>
              <a:gd name="connsiteY5" fmla="*/ 10624 h 11248"/>
              <a:gd name="connsiteX6" fmla="*/ 0 w 10000"/>
              <a:gd name="connsiteY6" fmla="*/ 5624 h 11248"/>
              <a:gd name="connsiteX0" fmla="*/ 0 w 10000"/>
              <a:gd name="connsiteY0" fmla="*/ 5624 h 11248"/>
              <a:gd name="connsiteX1" fmla="*/ 2000 w 10000"/>
              <a:gd name="connsiteY1" fmla="*/ 624 h 11248"/>
              <a:gd name="connsiteX2" fmla="*/ 8000 w 10000"/>
              <a:gd name="connsiteY2" fmla="*/ 624 h 11248"/>
              <a:gd name="connsiteX3" fmla="*/ 10000 w 10000"/>
              <a:gd name="connsiteY3" fmla="*/ 5624 h 11248"/>
              <a:gd name="connsiteX4" fmla="*/ 8000 w 10000"/>
              <a:gd name="connsiteY4" fmla="*/ 10624 h 11248"/>
              <a:gd name="connsiteX5" fmla="*/ 2000 w 10000"/>
              <a:gd name="connsiteY5" fmla="*/ 10624 h 11248"/>
              <a:gd name="connsiteX6" fmla="*/ 0 w 10000"/>
              <a:gd name="connsiteY6" fmla="*/ 5624 h 11248"/>
              <a:gd name="connsiteX0" fmla="*/ 0 w 10177"/>
              <a:gd name="connsiteY0" fmla="*/ 5624 h 11248"/>
              <a:gd name="connsiteX1" fmla="*/ 2000 w 10177"/>
              <a:gd name="connsiteY1" fmla="*/ 624 h 11248"/>
              <a:gd name="connsiteX2" fmla="*/ 8000 w 10177"/>
              <a:gd name="connsiteY2" fmla="*/ 624 h 11248"/>
              <a:gd name="connsiteX3" fmla="*/ 10000 w 10177"/>
              <a:gd name="connsiteY3" fmla="*/ 5624 h 11248"/>
              <a:gd name="connsiteX4" fmla="*/ 8000 w 10177"/>
              <a:gd name="connsiteY4" fmla="*/ 10624 h 11248"/>
              <a:gd name="connsiteX5" fmla="*/ 2000 w 10177"/>
              <a:gd name="connsiteY5" fmla="*/ 10624 h 11248"/>
              <a:gd name="connsiteX6" fmla="*/ 0 w 10177"/>
              <a:gd name="connsiteY6" fmla="*/ 5624 h 11248"/>
              <a:gd name="connsiteX0" fmla="*/ 0 w 10177"/>
              <a:gd name="connsiteY0" fmla="*/ 5962 h 11586"/>
              <a:gd name="connsiteX1" fmla="*/ 2000 w 10177"/>
              <a:gd name="connsiteY1" fmla="*/ 962 h 11586"/>
              <a:gd name="connsiteX2" fmla="*/ 8000 w 10177"/>
              <a:gd name="connsiteY2" fmla="*/ 962 h 11586"/>
              <a:gd name="connsiteX3" fmla="*/ 10000 w 10177"/>
              <a:gd name="connsiteY3" fmla="*/ 5962 h 11586"/>
              <a:gd name="connsiteX4" fmla="*/ 8000 w 10177"/>
              <a:gd name="connsiteY4" fmla="*/ 10962 h 11586"/>
              <a:gd name="connsiteX5" fmla="*/ 2000 w 10177"/>
              <a:gd name="connsiteY5" fmla="*/ 10962 h 11586"/>
              <a:gd name="connsiteX6" fmla="*/ 0 w 10177"/>
              <a:gd name="connsiteY6" fmla="*/ 5962 h 11586"/>
              <a:gd name="connsiteX0" fmla="*/ 0 w 10177"/>
              <a:gd name="connsiteY0" fmla="*/ 6106 h 11730"/>
              <a:gd name="connsiteX1" fmla="*/ 2000 w 10177"/>
              <a:gd name="connsiteY1" fmla="*/ 1106 h 11730"/>
              <a:gd name="connsiteX2" fmla="*/ 8000 w 10177"/>
              <a:gd name="connsiteY2" fmla="*/ 1106 h 11730"/>
              <a:gd name="connsiteX3" fmla="*/ 10000 w 10177"/>
              <a:gd name="connsiteY3" fmla="*/ 6106 h 11730"/>
              <a:gd name="connsiteX4" fmla="*/ 8000 w 10177"/>
              <a:gd name="connsiteY4" fmla="*/ 11106 h 11730"/>
              <a:gd name="connsiteX5" fmla="*/ 2000 w 10177"/>
              <a:gd name="connsiteY5" fmla="*/ 11106 h 11730"/>
              <a:gd name="connsiteX6" fmla="*/ 0 w 10177"/>
              <a:gd name="connsiteY6" fmla="*/ 6106 h 11730"/>
              <a:gd name="connsiteX0" fmla="*/ 0 w 13283"/>
              <a:gd name="connsiteY0" fmla="*/ 5461 h 11278"/>
              <a:gd name="connsiteX1" fmla="*/ 2000 w 13283"/>
              <a:gd name="connsiteY1" fmla="*/ 461 h 11278"/>
              <a:gd name="connsiteX2" fmla="*/ 8000 w 13283"/>
              <a:gd name="connsiteY2" fmla="*/ 461 h 11278"/>
              <a:gd name="connsiteX3" fmla="*/ 13209 w 13283"/>
              <a:gd name="connsiteY3" fmla="*/ 2549 h 11278"/>
              <a:gd name="connsiteX4" fmla="*/ 8000 w 13283"/>
              <a:gd name="connsiteY4" fmla="*/ 10461 h 11278"/>
              <a:gd name="connsiteX5" fmla="*/ 2000 w 13283"/>
              <a:gd name="connsiteY5" fmla="*/ 10461 h 11278"/>
              <a:gd name="connsiteX6" fmla="*/ 0 w 13283"/>
              <a:gd name="connsiteY6" fmla="*/ 5461 h 11278"/>
              <a:gd name="connsiteX0" fmla="*/ 1 w 13284"/>
              <a:gd name="connsiteY0" fmla="*/ 5030 h 10847"/>
              <a:gd name="connsiteX1" fmla="*/ 1780 w 13284"/>
              <a:gd name="connsiteY1" fmla="*/ 1181 h 10847"/>
              <a:gd name="connsiteX2" fmla="*/ 8001 w 13284"/>
              <a:gd name="connsiteY2" fmla="*/ 30 h 10847"/>
              <a:gd name="connsiteX3" fmla="*/ 13210 w 13284"/>
              <a:gd name="connsiteY3" fmla="*/ 2118 h 10847"/>
              <a:gd name="connsiteX4" fmla="*/ 8001 w 13284"/>
              <a:gd name="connsiteY4" fmla="*/ 10030 h 10847"/>
              <a:gd name="connsiteX5" fmla="*/ 2001 w 13284"/>
              <a:gd name="connsiteY5" fmla="*/ 10030 h 10847"/>
              <a:gd name="connsiteX6" fmla="*/ 1 w 13284"/>
              <a:gd name="connsiteY6" fmla="*/ 5030 h 10847"/>
              <a:gd name="connsiteX0" fmla="*/ 1 w 13216"/>
              <a:gd name="connsiteY0" fmla="*/ 5030 h 10033"/>
              <a:gd name="connsiteX1" fmla="*/ 1780 w 13216"/>
              <a:gd name="connsiteY1" fmla="*/ 1181 h 10033"/>
              <a:gd name="connsiteX2" fmla="*/ 8001 w 13216"/>
              <a:gd name="connsiteY2" fmla="*/ 30 h 10033"/>
              <a:gd name="connsiteX3" fmla="*/ 13210 w 13216"/>
              <a:gd name="connsiteY3" fmla="*/ 2118 h 10033"/>
              <a:gd name="connsiteX4" fmla="*/ 6960 w 13216"/>
              <a:gd name="connsiteY4" fmla="*/ 5720 h 10033"/>
              <a:gd name="connsiteX5" fmla="*/ 2001 w 13216"/>
              <a:gd name="connsiteY5" fmla="*/ 10030 h 10033"/>
              <a:gd name="connsiteX6" fmla="*/ 1 w 13216"/>
              <a:gd name="connsiteY6" fmla="*/ 5030 h 10033"/>
              <a:gd name="connsiteX0" fmla="*/ 1 w 9384"/>
              <a:gd name="connsiteY0" fmla="*/ 5009 h 10012"/>
              <a:gd name="connsiteX1" fmla="*/ 1780 w 9384"/>
              <a:gd name="connsiteY1" fmla="*/ 1160 h 10012"/>
              <a:gd name="connsiteX2" fmla="*/ 8001 w 9384"/>
              <a:gd name="connsiteY2" fmla="*/ 9 h 10012"/>
              <a:gd name="connsiteX3" fmla="*/ 9336 w 9384"/>
              <a:gd name="connsiteY3" fmla="*/ 1591 h 10012"/>
              <a:gd name="connsiteX4" fmla="*/ 6960 w 9384"/>
              <a:gd name="connsiteY4" fmla="*/ 5699 h 10012"/>
              <a:gd name="connsiteX5" fmla="*/ 2001 w 9384"/>
              <a:gd name="connsiteY5" fmla="*/ 10009 h 10012"/>
              <a:gd name="connsiteX6" fmla="*/ 1 w 9384"/>
              <a:gd name="connsiteY6" fmla="*/ 5009 h 10012"/>
              <a:gd name="connsiteX0" fmla="*/ 2 w 10071"/>
              <a:gd name="connsiteY0" fmla="*/ 5003 h 10106"/>
              <a:gd name="connsiteX1" fmla="*/ 1898 w 10071"/>
              <a:gd name="connsiteY1" fmla="*/ 1159 h 10106"/>
              <a:gd name="connsiteX2" fmla="*/ 8527 w 10071"/>
              <a:gd name="connsiteY2" fmla="*/ 9 h 10106"/>
              <a:gd name="connsiteX3" fmla="*/ 9950 w 10071"/>
              <a:gd name="connsiteY3" fmla="*/ 1589 h 10106"/>
              <a:gd name="connsiteX4" fmla="*/ 6352 w 10071"/>
              <a:gd name="connsiteY4" fmla="*/ 7894 h 10106"/>
              <a:gd name="connsiteX5" fmla="*/ 2133 w 10071"/>
              <a:gd name="connsiteY5" fmla="*/ 9997 h 10106"/>
              <a:gd name="connsiteX6" fmla="*/ 2 w 10071"/>
              <a:gd name="connsiteY6" fmla="*/ 5003 h 10106"/>
              <a:gd name="connsiteX0" fmla="*/ 52 w 10086"/>
              <a:gd name="connsiteY0" fmla="*/ 5542 h 10645"/>
              <a:gd name="connsiteX1" fmla="*/ 4241 w 10086"/>
              <a:gd name="connsiteY1" fmla="*/ 395 h 10645"/>
              <a:gd name="connsiteX2" fmla="*/ 8577 w 10086"/>
              <a:gd name="connsiteY2" fmla="*/ 548 h 10645"/>
              <a:gd name="connsiteX3" fmla="*/ 10000 w 10086"/>
              <a:gd name="connsiteY3" fmla="*/ 2128 h 10645"/>
              <a:gd name="connsiteX4" fmla="*/ 6402 w 10086"/>
              <a:gd name="connsiteY4" fmla="*/ 8433 h 10645"/>
              <a:gd name="connsiteX5" fmla="*/ 2183 w 10086"/>
              <a:gd name="connsiteY5" fmla="*/ 10536 h 10645"/>
              <a:gd name="connsiteX6" fmla="*/ 52 w 10086"/>
              <a:gd name="connsiteY6" fmla="*/ 5542 h 10645"/>
              <a:gd name="connsiteX0" fmla="*/ 52 w 8994"/>
              <a:gd name="connsiteY0" fmla="*/ 5623 h 10710"/>
              <a:gd name="connsiteX1" fmla="*/ 4241 w 8994"/>
              <a:gd name="connsiteY1" fmla="*/ 476 h 10710"/>
              <a:gd name="connsiteX2" fmla="*/ 8577 w 8994"/>
              <a:gd name="connsiteY2" fmla="*/ 629 h 10710"/>
              <a:gd name="connsiteX3" fmla="*/ 8577 w 8994"/>
              <a:gd name="connsiteY3" fmla="*/ 4037 h 10710"/>
              <a:gd name="connsiteX4" fmla="*/ 6402 w 8994"/>
              <a:gd name="connsiteY4" fmla="*/ 8514 h 10710"/>
              <a:gd name="connsiteX5" fmla="*/ 2183 w 8994"/>
              <a:gd name="connsiteY5" fmla="*/ 10617 h 10710"/>
              <a:gd name="connsiteX6" fmla="*/ 52 w 8994"/>
              <a:gd name="connsiteY6" fmla="*/ 5623 h 10710"/>
              <a:gd name="connsiteX0" fmla="*/ 58 w 9593"/>
              <a:gd name="connsiteY0" fmla="*/ 5243 h 9993"/>
              <a:gd name="connsiteX1" fmla="*/ 4715 w 9593"/>
              <a:gd name="connsiteY1" fmla="*/ 437 h 9993"/>
              <a:gd name="connsiteX2" fmla="*/ 8488 w 9593"/>
              <a:gd name="connsiteY2" fmla="*/ 600 h 9993"/>
              <a:gd name="connsiteX3" fmla="*/ 9536 w 9593"/>
              <a:gd name="connsiteY3" fmla="*/ 3762 h 9993"/>
              <a:gd name="connsiteX4" fmla="*/ 7118 w 9593"/>
              <a:gd name="connsiteY4" fmla="*/ 7943 h 9993"/>
              <a:gd name="connsiteX5" fmla="*/ 2427 w 9593"/>
              <a:gd name="connsiteY5" fmla="*/ 9906 h 9993"/>
              <a:gd name="connsiteX6" fmla="*/ 58 w 9593"/>
              <a:gd name="connsiteY6" fmla="*/ 5243 h 9993"/>
              <a:gd name="connsiteX0" fmla="*/ 99 w 10039"/>
              <a:gd name="connsiteY0" fmla="*/ 5247 h 11325"/>
              <a:gd name="connsiteX1" fmla="*/ 4954 w 10039"/>
              <a:gd name="connsiteY1" fmla="*/ 437 h 11325"/>
              <a:gd name="connsiteX2" fmla="*/ 8887 w 10039"/>
              <a:gd name="connsiteY2" fmla="*/ 600 h 11325"/>
              <a:gd name="connsiteX3" fmla="*/ 9980 w 10039"/>
              <a:gd name="connsiteY3" fmla="*/ 3765 h 11325"/>
              <a:gd name="connsiteX4" fmla="*/ 7459 w 10039"/>
              <a:gd name="connsiteY4" fmla="*/ 7949 h 11325"/>
              <a:gd name="connsiteX5" fmla="*/ 2134 w 10039"/>
              <a:gd name="connsiteY5" fmla="*/ 11272 h 11325"/>
              <a:gd name="connsiteX6" fmla="*/ 99 w 10039"/>
              <a:gd name="connsiteY6" fmla="*/ 5247 h 11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39" h="11325">
                <a:moveTo>
                  <a:pt x="99" y="5247"/>
                </a:moveTo>
                <a:cubicBezTo>
                  <a:pt x="569" y="3441"/>
                  <a:pt x="3489" y="1212"/>
                  <a:pt x="4954" y="437"/>
                </a:cubicBezTo>
                <a:cubicBezTo>
                  <a:pt x="6419" y="-337"/>
                  <a:pt x="8049" y="47"/>
                  <a:pt x="8887" y="600"/>
                </a:cubicBezTo>
                <a:cubicBezTo>
                  <a:pt x="9725" y="1155"/>
                  <a:pt x="10217" y="2540"/>
                  <a:pt x="9980" y="3765"/>
                </a:cubicBezTo>
                <a:cubicBezTo>
                  <a:pt x="9742" y="4989"/>
                  <a:pt x="8767" y="6698"/>
                  <a:pt x="7459" y="7949"/>
                </a:cubicBezTo>
                <a:cubicBezTo>
                  <a:pt x="6151" y="9200"/>
                  <a:pt x="3361" y="11722"/>
                  <a:pt x="2134" y="11272"/>
                </a:cubicBezTo>
                <a:cubicBezTo>
                  <a:pt x="908" y="10822"/>
                  <a:pt x="-371" y="7053"/>
                  <a:pt x="99" y="5247"/>
                </a:cubicBezTo>
                <a:close/>
              </a:path>
            </a:pathLst>
          </a:custGeom>
          <a:solidFill>
            <a:srgbClr val="C4D8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4410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B82FE4-32C6-4F9A-A230-D5D65B90A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3C670A2-7899-49D4-9F67-0EDBA803D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46F94-6A76-4546-AB4E-8591D96FEACB}" type="datetimeFigureOut">
              <a:rPr lang="ru-RU" smtClean="0"/>
              <a:t>06.06.2021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D9A588C-A8E1-4E2D-BA65-82D6C5E99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68F747C-8840-4300-B4A0-F9000DE9F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C5A66-5B41-48C7-9F9E-806A7D2587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1567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E5618C-67AC-4E53-B57E-463193B84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493BAF7-0882-4463-B233-5A8B52593B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B4B30EB-BEC5-4F8D-8508-276675531C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C870581-0A58-4EA4-96A0-1107B6F75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46F94-6A76-4546-AB4E-8591D96FEACB}" type="datetimeFigureOut">
              <a:rPr lang="ru-RU" smtClean="0"/>
              <a:t>06.06.2021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018C6F3-CB0A-45C1-899D-64B3D5BC6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D67379B-76C9-4B87-AF63-7A2BA6D63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C5A66-5B41-48C7-9F9E-806A7D2587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3015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9CFF00-224A-4E89-88F7-48731CC35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622DE6D-4696-4FC2-8BE9-0ECDAC086E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A7E5505-8404-4DC0-B245-5924C64F5F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15546A1-DAF6-4219-82D9-72CE8DF62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46F94-6A76-4546-AB4E-8591D96FEACB}" type="datetimeFigureOut">
              <a:rPr lang="ru-RU" smtClean="0"/>
              <a:t>06.06.2021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2B1E86D-CC23-4496-9046-E6DFD7781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81CE338-46D3-4F0E-8307-C8E839EF5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C5A66-5B41-48C7-9F9E-806A7D2587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2671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A84133-19A6-41AC-98EA-1E9A49FCD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CBF3CEA-05A3-41C7-B7B9-F6F09F9273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7B3CB37-107D-45E7-9627-EAD42509C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46F94-6A76-4546-AB4E-8591D96FEACB}" type="datetimeFigureOut">
              <a:rPr lang="ru-RU" smtClean="0"/>
              <a:t>06.06.2021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152E880-2D88-4C29-927A-491D1C445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4C551D2-6D8A-4577-B662-B97B4D444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C5A66-5B41-48C7-9F9E-806A7D2587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967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4059608-F023-4347-BE89-BA872A106A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D876AFF-6ACF-43A8-A68E-F3A58C5609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E926CE7-850E-49BC-90B4-8F92719EA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46F94-6A76-4546-AB4E-8591D96FEACB}" type="datetimeFigureOut">
              <a:rPr lang="ru-RU" smtClean="0"/>
              <a:t>06.06.2021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A7AC25D-C3FA-4ED3-B5DE-77FAF7159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3C37F5C-3A15-48EC-943C-B1D0C8677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C5A66-5B41-48C7-9F9E-806A7D2587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5000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628139-48B5-494F-8CCD-700C8E4A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FDFE504-D25C-4EF1-83E2-717ACC15AD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Блок-схема: подготовка 8">
            <a:extLst>
              <a:ext uri="{FF2B5EF4-FFF2-40B4-BE49-F238E27FC236}">
                <a16:creationId xmlns:a16="http://schemas.microsoft.com/office/drawing/2014/main" id="{F9A0267F-C1EC-4886-81F1-F1B366ABF0E6}"/>
              </a:ext>
            </a:extLst>
          </p:cNvPr>
          <p:cNvSpPr/>
          <p:nvPr userDrawn="1"/>
        </p:nvSpPr>
        <p:spPr>
          <a:xfrm rot="2913810">
            <a:off x="8732202" y="-979937"/>
            <a:ext cx="4256654" cy="3746927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624 h 10624"/>
              <a:gd name="connsiteX1" fmla="*/ 2000 w 10000"/>
              <a:gd name="connsiteY1" fmla="*/ 624 h 10624"/>
              <a:gd name="connsiteX2" fmla="*/ 8000 w 10000"/>
              <a:gd name="connsiteY2" fmla="*/ 624 h 10624"/>
              <a:gd name="connsiteX3" fmla="*/ 10000 w 10000"/>
              <a:gd name="connsiteY3" fmla="*/ 5624 h 10624"/>
              <a:gd name="connsiteX4" fmla="*/ 8000 w 10000"/>
              <a:gd name="connsiteY4" fmla="*/ 10624 h 10624"/>
              <a:gd name="connsiteX5" fmla="*/ 2000 w 10000"/>
              <a:gd name="connsiteY5" fmla="*/ 10624 h 10624"/>
              <a:gd name="connsiteX6" fmla="*/ 0 w 10000"/>
              <a:gd name="connsiteY6" fmla="*/ 5624 h 10624"/>
              <a:gd name="connsiteX0" fmla="*/ 0 w 10000"/>
              <a:gd name="connsiteY0" fmla="*/ 5624 h 10624"/>
              <a:gd name="connsiteX1" fmla="*/ 2000 w 10000"/>
              <a:gd name="connsiteY1" fmla="*/ 624 h 10624"/>
              <a:gd name="connsiteX2" fmla="*/ 8000 w 10000"/>
              <a:gd name="connsiteY2" fmla="*/ 624 h 10624"/>
              <a:gd name="connsiteX3" fmla="*/ 10000 w 10000"/>
              <a:gd name="connsiteY3" fmla="*/ 5624 h 10624"/>
              <a:gd name="connsiteX4" fmla="*/ 8000 w 10000"/>
              <a:gd name="connsiteY4" fmla="*/ 10624 h 10624"/>
              <a:gd name="connsiteX5" fmla="*/ 2000 w 10000"/>
              <a:gd name="connsiteY5" fmla="*/ 10624 h 10624"/>
              <a:gd name="connsiteX6" fmla="*/ 0 w 10000"/>
              <a:gd name="connsiteY6" fmla="*/ 5624 h 10624"/>
              <a:gd name="connsiteX0" fmla="*/ 0 w 10000"/>
              <a:gd name="connsiteY0" fmla="*/ 5624 h 11248"/>
              <a:gd name="connsiteX1" fmla="*/ 2000 w 10000"/>
              <a:gd name="connsiteY1" fmla="*/ 624 h 11248"/>
              <a:gd name="connsiteX2" fmla="*/ 8000 w 10000"/>
              <a:gd name="connsiteY2" fmla="*/ 624 h 11248"/>
              <a:gd name="connsiteX3" fmla="*/ 10000 w 10000"/>
              <a:gd name="connsiteY3" fmla="*/ 5624 h 11248"/>
              <a:gd name="connsiteX4" fmla="*/ 8000 w 10000"/>
              <a:gd name="connsiteY4" fmla="*/ 10624 h 11248"/>
              <a:gd name="connsiteX5" fmla="*/ 2000 w 10000"/>
              <a:gd name="connsiteY5" fmla="*/ 10624 h 11248"/>
              <a:gd name="connsiteX6" fmla="*/ 0 w 10000"/>
              <a:gd name="connsiteY6" fmla="*/ 5624 h 11248"/>
              <a:gd name="connsiteX0" fmla="*/ 0 w 10000"/>
              <a:gd name="connsiteY0" fmla="*/ 5624 h 11248"/>
              <a:gd name="connsiteX1" fmla="*/ 2000 w 10000"/>
              <a:gd name="connsiteY1" fmla="*/ 624 h 11248"/>
              <a:gd name="connsiteX2" fmla="*/ 8000 w 10000"/>
              <a:gd name="connsiteY2" fmla="*/ 624 h 11248"/>
              <a:gd name="connsiteX3" fmla="*/ 10000 w 10000"/>
              <a:gd name="connsiteY3" fmla="*/ 5624 h 11248"/>
              <a:gd name="connsiteX4" fmla="*/ 8000 w 10000"/>
              <a:gd name="connsiteY4" fmla="*/ 10624 h 11248"/>
              <a:gd name="connsiteX5" fmla="*/ 2000 w 10000"/>
              <a:gd name="connsiteY5" fmla="*/ 10624 h 11248"/>
              <a:gd name="connsiteX6" fmla="*/ 0 w 10000"/>
              <a:gd name="connsiteY6" fmla="*/ 5624 h 11248"/>
              <a:gd name="connsiteX0" fmla="*/ 0 w 10177"/>
              <a:gd name="connsiteY0" fmla="*/ 5624 h 11248"/>
              <a:gd name="connsiteX1" fmla="*/ 2000 w 10177"/>
              <a:gd name="connsiteY1" fmla="*/ 624 h 11248"/>
              <a:gd name="connsiteX2" fmla="*/ 8000 w 10177"/>
              <a:gd name="connsiteY2" fmla="*/ 624 h 11248"/>
              <a:gd name="connsiteX3" fmla="*/ 10000 w 10177"/>
              <a:gd name="connsiteY3" fmla="*/ 5624 h 11248"/>
              <a:gd name="connsiteX4" fmla="*/ 8000 w 10177"/>
              <a:gd name="connsiteY4" fmla="*/ 10624 h 11248"/>
              <a:gd name="connsiteX5" fmla="*/ 2000 w 10177"/>
              <a:gd name="connsiteY5" fmla="*/ 10624 h 11248"/>
              <a:gd name="connsiteX6" fmla="*/ 0 w 10177"/>
              <a:gd name="connsiteY6" fmla="*/ 5624 h 11248"/>
              <a:gd name="connsiteX0" fmla="*/ 0 w 10177"/>
              <a:gd name="connsiteY0" fmla="*/ 5962 h 11586"/>
              <a:gd name="connsiteX1" fmla="*/ 2000 w 10177"/>
              <a:gd name="connsiteY1" fmla="*/ 962 h 11586"/>
              <a:gd name="connsiteX2" fmla="*/ 8000 w 10177"/>
              <a:gd name="connsiteY2" fmla="*/ 962 h 11586"/>
              <a:gd name="connsiteX3" fmla="*/ 10000 w 10177"/>
              <a:gd name="connsiteY3" fmla="*/ 5962 h 11586"/>
              <a:gd name="connsiteX4" fmla="*/ 8000 w 10177"/>
              <a:gd name="connsiteY4" fmla="*/ 10962 h 11586"/>
              <a:gd name="connsiteX5" fmla="*/ 2000 w 10177"/>
              <a:gd name="connsiteY5" fmla="*/ 10962 h 11586"/>
              <a:gd name="connsiteX6" fmla="*/ 0 w 10177"/>
              <a:gd name="connsiteY6" fmla="*/ 5962 h 11586"/>
              <a:gd name="connsiteX0" fmla="*/ 0 w 10177"/>
              <a:gd name="connsiteY0" fmla="*/ 6106 h 11730"/>
              <a:gd name="connsiteX1" fmla="*/ 2000 w 10177"/>
              <a:gd name="connsiteY1" fmla="*/ 1106 h 11730"/>
              <a:gd name="connsiteX2" fmla="*/ 8000 w 10177"/>
              <a:gd name="connsiteY2" fmla="*/ 1106 h 11730"/>
              <a:gd name="connsiteX3" fmla="*/ 10000 w 10177"/>
              <a:gd name="connsiteY3" fmla="*/ 6106 h 11730"/>
              <a:gd name="connsiteX4" fmla="*/ 8000 w 10177"/>
              <a:gd name="connsiteY4" fmla="*/ 11106 h 11730"/>
              <a:gd name="connsiteX5" fmla="*/ 2000 w 10177"/>
              <a:gd name="connsiteY5" fmla="*/ 11106 h 11730"/>
              <a:gd name="connsiteX6" fmla="*/ 0 w 10177"/>
              <a:gd name="connsiteY6" fmla="*/ 6106 h 11730"/>
              <a:gd name="connsiteX0" fmla="*/ 0 w 13283"/>
              <a:gd name="connsiteY0" fmla="*/ 5461 h 11278"/>
              <a:gd name="connsiteX1" fmla="*/ 2000 w 13283"/>
              <a:gd name="connsiteY1" fmla="*/ 461 h 11278"/>
              <a:gd name="connsiteX2" fmla="*/ 8000 w 13283"/>
              <a:gd name="connsiteY2" fmla="*/ 461 h 11278"/>
              <a:gd name="connsiteX3" fmla="*/ 13209 w 13283"/>
              <a:gd name="connsiteY3" fmla="*/ 2549 h 11278"/>
              <a:gd name="connsiteX4" fmla="*/ 8000 w 13283"/>
              <a:gd name="connsiteY4" fmla="*/ 10461 h 11278"/>
              <a:gd name="connsiteX5" fmla="*/ 2000 w 13283"/>
              <a:gd name="connsiteY5" fmla="*/ 10461 h 11278"/>
              <a:gd name="connsiteX6" fmla="*/ 0 w 13283"/>
              <a:gd name="connsiteY6" fmla="*/ 5461 h 11278"/>
              <a:gd name="connsiteX0" fmla="*/ 1 w 13284"/>
              <a:gd name="connsiteY0" fmla="*/ 5030 h 10847"/>
              <a:gd name="connsiteX1" fmla="*/ 1780 w 13284"/>
              <a:gd name="connsiteY1" fmla="*/ 1181 h 10847"/>
              <a:gd name="connsiteX2" fmla="*/ 8001 w 13284"/>
              <a:gd name="connsiteY2" fmla="*/ 30 h 10847"/>
              <a:gd name="connsiteX3" fmla="*/ 13210 w 13284"/>
              <a:gd name="connsiteY3" fmla="*/ 2118 h 10847"/>
              <a:gd name="connsiteX4" fmla="*/ 8001 w 13284"/>
              <a:gd name="connsiteY4" fmla="*/ 10030 h 10847"/>
              <a:gd name="connsiteX5" fmla="*/ 2001 w 13284"/>
              <a:gd name="connsiteY5" fmla="*/ 10030 h 10847"/>
              <a:gd name="connsiteX6" fmla="*/ 1 w 13284"/>
              <a:gd name="connsiteY6" fmla="*/ 5030 h 10847"/>
              <a:gd name="connsiteX0" fmla="*/ 1 w 13216"/>
              <a:gd name="connsiteY0" fmla="*/ 5030 h 10033"/>
              <a:gd name="connsiteX1" fmla="*/ 1780 w 13216"/>
              <a:gd name="connsiteY1" fmla="*/ 1181 h 10033"/>
              <a:gd name="connsiteX2" fmla="*/ 8001 w 13216"/>
              <a:gd name="connsiteY2" fmla="*/ 30 h 10033"/>
              <a:gd name="connsiteX3" fmla="*/ 13210 w 13216"/>
              <a:gd name="connsiteY3" fmla="*/ 2118 h 10033"/>
              <a:gd name="connsiteX4" fmla="*/ 6960 w 13216"/>
              <a:gd name="connsiteY4" fmla="*/ 5720 h 10033"/>
              <a:gd name="connsiteX5" fmla="*/ 2001 w 13216"/>
              <a:gd name="connsiteY5" fmla="*/ 10030 h 10033"/>
              <a:gd name="connsiteX6" fmla="*/ 1 w 13216"/>
              <a:gd name="connsiteY6" fmla="*/ 5030 h 10033"/>
              <a:gd name="connsiteX0" fmla="*/ 1 w 9384"/>
              <a:gd name="connsiteY0" fmla="*/ 5009 h 10012"/>
              <a:gd name="connsiteX1" fmla="*/ 1780 w 9384"/>
              <a:gd name="connsiteY1" fmla="*/ 1160 h 10012"/>
              <a:gd name="connsiteX2" fmla="*/ 8001 w 9384"/>
              <a:gd name="connsiteY2" fmla="*/ 9 h 10012"/>
              <a:gd name="connsiteX3" fmla="*/ 9336 w 9384"/>
              <a:gd name="connsiteY3" fmla="*/ 1591 h 10012"/>
              <a:gd name="connsiteX4" fmla="*/ 6960 w 9384"/>
              <a:gd name="connsiteY4" fmla="*/ 5699 h 10012"/>
              <a:gd name="connsiteX5" fmla="*/ 2001 w 9384"/>
              <a:gd name="connsiteY5" fmla="*/ 10009 h 10012"/>
              <a:gd name="connsiteX6" fmla="*/ 1 w 9384"/>
              <a:gd name="connsiteY6" fmla="*/ 5009 h 10012"/>
              <a:gd name="connsiteX0" fmla="*/ 2 w 10071"/>
              <a:gd name="connsiteY0" fmla="*/ 5003 h 10106"/>
              <a:gd name="connsiteX1" fmla="*/ 1898 w 10071"/>
              <a:gd name="connsiteY1" fmla="*/ 1159 h 10106"/>
              <a:gd name="connsiteX2" fmla="*/ 8527 w 10071"/>
              <a:gd name="connsiteY2" fmla="*/ 9 h 10106"/>
              <a:gd name="connsiteX3" fmla="*/ 9950 w 10071"/>
              <a:gd name="connsiteY3" fmla="*/ 1589 h 10106"/>
              <a:gd name="connsiteX4" fmla="*/ 6352 w 10071"/>
              <a:gd name="connsiteY4" fmla="*/ 7894 h 10106"/>
              <a:gd name="connsiteX5" fmla="*/ 2133 w 10071"/>
              <a:gd name="connsiteY5" fmla="*/ 9997 h 10106"/>
              <a:gd name="connsiteX6" fmla="*/ 2 w 10071"/>
              <a:gd name="connsiteY6" fmla="*/ 5003 h 10106"/>
              <a:gd name="connsiteX0" fmla="*/ 52 w 10086"/>
              <a:gd name="connsiteY0" fmla="*/ 5542 h 10645"/>
              <a:gd name="connsiteX1" fmla="*/ 4241 w 10086"/>
              <a:gd name="connsiteY1" fmla="*/ 395 h 10645"/>
              <a:gd name="connsiteX2" fmla="*/ 8577 w 10086"/>
              <a:gd name="connsiteY2" fmla="*/ 548 h 10645"/>
              <a:gd name="connsiteX3" fmla="*/ 10000 w 10086"/>
              <a:gd name="connsiteY3" fmla="*/ 2128 h 10645"/>
              <a:gd name="connsiteX4" fmla="*/ 6402 w 10086"/>
              <a:gd name="connsiteY4" fmla="*/ 8433 h 10645"/>
              <a:gd name="connsiteX5" fmla="*/ 2183 w 10086"/>
              <a:gd name="connsiteY5" fmla="*/ 10536 h 10645"/>
              <a:gd name="connsiteX6" fmla="*/ 52 w 10086"/>
              <a:gd name="connsiteY6" fmla="*/ 5542 h 10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86" h="10645">
                <a:moveTo>
                  <a:pt x="52" y="5542"/>
                </a:moveTo>
                <a:cubicBezTo>
                  <a:pt x="395" y="3852"/>
                  <a:pt x="2820" y="1227"/>
                  <a:pt x="4241" y="395"/>
                </a:cubicBezTo>
                <a:cubicBezTo>
                  <a:pt x="5661" y="-437"/>
                  <a:pt x="7617" y="259"/>
                  <a:pt x="8577" y="548"/>
                </a:cubicBezTo>
                <a:cubicBezTo>
                  <a:pt x="9537" y="837"/>
                  <a:pt x="10362" y="814"/>
                  <a:pt x="10000" y="2128"/>
                </a:cubicBezTo>
                <a:cubicBezTo>
                  <a:pt x="9638" y="3442"/>
                  <a:pt x="7704" y="7032"/>
                  <a:pt x="6402" y="8433"/>
                </a:cubicBezTo>
                <a:cubicBezTo>
                  <a:pt x="5100" y="9834"/>
                  <a:pt x="3241" y="11018"/>
                  <a:pt x="2183" y="10536"/>
                </a:cubicBezTo>
                <a:cubicBezTo>
                  <a:pt x="1125" y="10054"/>
                  <a:pt x="-291" y="7232"/>
                  <a:pt x="52" y="5542"/>
                </a:cubicBezTo>
                <a:close/>
              </a:path>
            </a:pathLst>
          </a:custGeom>
          <a:solidFill>
            <a:srgbClr val="C4D8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подготовка 8">
            <a:extLst>
              <a:ext uri="{FF2B5EF4-FFF2-40B4-BE49-F238E27FC236}">
                <a16:creationId xmlns:a16="http://schemas.microsoft.com/office/drawing/2014/main" id="{66D259D0-2C82-4856-BA4F-64F4DDF012A3}"/>
              </a:ext>
            </a:extLst>
          </p:cNvPr>
          <p:cNvSpPr/>
          <p:nvPr userDrawn="1"/>
        </p:nvSpPr>
        <p:spPr>
          <a:xfrm rot="2913810">
            <a:off x="-414448" y="4390823"/>
            <a:ext cx="4195111" cy="4158183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624 h 10624"/>
              <a:gd name="connsiteX1" fmla="*/ 2000 w 10000"/>
              <a:gd name="connsiteY1" fmla="*/ 624 h 10624"/>
              <a:gd name="connsiteX2" fmla="*/ 8000 w 10000"/>
              <a:gd name="connsiteY2" fmla="*/ 624 h 10624"/>
              <a:gd name="connsiteX3" fmla="*/ 10000 w 10000"/>
              <a:gd name="connsiteY3" fmla="*/ 5624 h 10624"/>
              <a:gd name="connsiteX4" fmla="*/ 8000 w 10000"/>
              <a:gd name="connsiteY4" fmla="*/ 10624 h 10624"/>
              <a:gd name="connsiteX5" fmla="*/ 2000 w 10000"/>
              <a:gd name="connsiteY5" fmla="*/ 10624 h 10624"/>
              <a:gd name="connsiteX6" fmla="*/ 0 w 10000"/>
              <a:gd name="connsiteY6" fmla="*/ 5624 h 10624"/>
              <a:gd name="connsiteX0" fmla="*/ 0 w 10000"/>
              <a:gd name="connsiteY0" fmla="*/ 5624 h 10624"/>
              <a:gd name="connsiteX1" fmla="*/ 2000 w 10000"/>
              <a:gd name="connsiteY1" fmla="*/ 624 h 10624"/>
              <a:gd name="connsiteX2" fmla="*/ 8000 w 10000"/>
              <a:gd name="connsiteY2" fmla="*/ 624 h 10624"/>
              <a:gd name="connsiteX3" fmla="*/ 10000 w 10000"/>
              <a:gd name="connsiteY3" fmla="*/ 5624 h 10624"/>
              <a:gd name="connsiteX4" fmla="*/ 8000 w 10000"/>
              <a:gd name="connsiteY4" fmla="*/ 10624 h 10624"/>
              <a:gd name="connsiteX5" fmla="*/ 2000 w 10000"/>
              <a:gd name="connsiteY5" fmla="*/ 10624 h 10624"/>
              <a:gd name="connsiteX6" fmla="*/ 0 w 10000"/>
              <a:gd name="connsiteY6" fmla="*/ 5624 h 10624"/>
              <a:gd name="connsiteX0" fmla="*/ 0 w 10000"/>
              <a:gd name="connsiteY0" fmla="*/ 5624 h 11248"/>
              <a:gd name="connsiteX1" fmla="*/ 2000 w 10000"/>
              <a:gd name="connsiteY1" fmla="*/ 624 h 11248"/>
              <a:gd name="connsiteX2" fmla="*/ 8000 w 10000"/>
              <a:gd name="connsiteY2" fmla="*/ 624 h 11248"/>
              <a:gd name="connsiteX3" fmla="*/ 10000 w 10000"/>
              <a:gd name="connsiteY3" fmla="*/ 5624 h 11248"/>
              <a:gd name="connsiteX4" fmla="*/ 8000 w 10000"/>
              <a:gd name="connsiteY4" fmla="*/ 10624 h 11248"/>
              <a:gd name="connsiteX5" fmla="*/ 2000 w 10000"/>
              <a:gd name="connsiteY5" fmla="*/ 10624 h 11248"/>
              <a:gd name="connsiteX6" fmla="*/ 0 w 10000"/>
              <a:gd name="connsiteY6" fmla="*/ 5624 h 11248"/>
              <a:gd name="connsiteX0" fmla="*/ 0 w 10000"/>
              <a:gd name="connsiteY0" fmla="*/ 5624 h 11248"/>
              <a:gd name="connsiteX1" fmla="*/ 2000 w 10000"/>
              <a:gd name="connsiteY1" fmla="*/ 624 h 11248"/>
              <a:gd name="connsiteX2" fmla="*/ 8000 w 10000"/>
              <a:gd name="connsiteY2" fmla="*/ 624 h 11248"/>
              <a:gd name="connsiteX3" fmla="*/ 10000 w 10000"/>
              <a:gd name="connsiteY3" fmla="*/ 5624 h 11248"/>
              <a:gd name="connsiteX4" fmla="*/ 8000 w 10000"/>
              <a:gd name="connsiteY4" fmla="*/ 10624 h 11248"/>
              <a:gd name="connsiteX5" fmla="*/ 2000 w 10000"/>
              <a:gd name="connsiteY5" fmla="*/ 10624 h 11248"/>
              <a:gd name="connsiteX6" fmla="*/ 0 w 10000"/>
              <a:gd name="connsiteY6" fmla="*/ 5624 h 11248"/>
              <a:gd name="connsiteX0" fmla="*/ 0 w 10177"/>
              <a:gd name="connsiteY0" fmla="*/ 5624 h 11248"/>
              <a:gd name="connsiteX1" fmla="*/ 2000 w 10177"/>
              <a:gd name="connsiteY1" fmla="*/ 624 h 11248"/>
              <a:gd name="connsiteX2" fmla="*/ 8000 w 10177"/>
              <a:gd name="connsiteY2" fmla="*/ 624 h 11248"/>
              <a:gd name="connsiteX3" fmla="*/ 10000 w 10177"/>
              <a:gd name="connsiteY3" fmla="*/ 5624 h 11248"/>
              <a:gd name="connsiteX4" fmla="*/ 8000 w 10177"/>
              <a:gd name="connsiteY4" fmla="*/ 10624 h 11248"/>
              <a:gd name="connsiteX5" fmla="*/ 2000 w 10177"/>
              <a:gd name="connsiteY5" fmla="*/ 10624 h 11248"/>
              <a:gd name="connsiteX6" fmla="*/ 0 w 10177"/>
              <a:gd name="connsiteY6" fmla="*/ 5624 h 11248"/>
              <a:gd name="connsiteX0" fmla="*/ 0 w 10177"/>
              <a:gd name="connsiteY0" fmla="*/ 5962 h 11586"/>
              <a:gd name="connsiteX1" fmla="*/ 2000 w 10177"/>
              <a:gd name="connsiteY1" fmla="*/ 962 h 11586"/>
              <a:gd name="connsiteX2" fmla="*/ 8000 w 10177"/>
              <a:gd name="connsiteY2" fmla="*/ 962 h 11586"/>
              <a:gd name="connsiteX3" fmla="*/ 10000 w 10177"/>
              <a:gd name="connsiteY3" fmla="*/ 5962 h 11586"/>
              <a:gd name="connsiteX4" fmla="*/ 8000 w 10177"/>
              <a:gd name="connsiteY4" fmla="*/ 10962 h 11586"/>
              <a:gd name="connsiteX5" fmla="*/ 2000 w 10177"/>
              <a:gd name="connsiteY5" fmla="*/ 10962 h 11586"/>
              <a:gd name="connsiteX6" fmla="*/ 0 w 10177"/>
              <a:gd name="connsiteY6" fmla="*/ 5962 h 11586"/>
              <a:gd name="connsiteX0" fmla="*/ 0 w 10177"/>
              <a:gd name="connsiteY0" fmla="*/ 6106 h 11730"/>
              <a:gd name="connsiteX1" fmla="*/ 2000 w 10177"/>
              <a:gd name="connsiteY1" fmla="*/ 1106 h 11730"/>
              <a:gd name="connsiteX2" fmla="*/ 8000 w 10177"/>
              <a:gd name="connsiteY2" fmla="*/ 1106 h 11730"/>
              <a:gd name="connsiteX3" fmla="*/ 10000 w 10177"/>
              <a:gd name="connsiteY3" fmla="*/ 6106 h 11730"/>
              <a:gd name="connsiteX4" fmla="*/ 8000 w 10177"/>
              <a:gd name="connsiteY4" fmla="*/ 11106 h 11730"/>
              <a:gd name="connsiteX5" fmla="*/ 2000 w 10177"/>
              <a:gd name="connsiteY5" fmla="*/ 11106 h 11730"/>
              <a:gd name="connsiteX6" fmla="*/ 0 w 10177"/>
              <a:gd name="connsiteY6" fmla="*/ 6106 h 11730"/>
              <a:gd name="connsiteX0" fmla="*/ 0 w 13283"/>
              <a:gd name="connsiteY0" fmla="*/ 5461 h 11278"/>
              <a:gd name="connsiteX1" fmla="*/ 2000 w 13283"/>
              <a:gd name="connsiteY1" fmla="*/ 461 h 11278"/>
              <a:gd name="connsiteX2" fmla="*/ 8000 w 13283"/>
              <a:gd name="connsiteY2" fmla="*/ 461 h 11278"/>
              <a:gd name="connsiteX3" fmla="*/ 13209 w 13283"/>
              <a:gd name="connsiteY3" fmla="*/ 2549 h 11278"/>
              <a:gd name="connsiteX4" fmla="*/ 8000 w 13283"/>
              <a:gd name="connsiteY4" fmla="*/ 10461 h 11278"/>
              <a:gd name="connsiteX5" fmla="*/ 2000 w 13283"/>
              <a:gd name="connsiteY5" fmla="*/ 10461 h 11278"/>
              <a:gd name="connsiteX6" fmla="*/ 0 w 13283"/>
              <a:gd name="connsiteY6" fmla="*/ 5461 h 11278"/>
              <a:gd name="connsiteX0" fmla="*/ 1 w 13284"/>
              <a:gd name="connsiteY0" fmla="*/ 5030 h 10847"/>
              <a:gd name="connsiteX1" fmla="*/ 1780 w 13284"/>
              <a:gd name="connsiteY1" fmla="*/ 1181 h 10847"/>
              <a:gd name="connsiteX2" fmla="*/ 8001 w 13284"/>
              <a:gd name="connsiteY2" fmla="*/ 30 h 10847"/>
              <a:gd name="connsiteX3" fmla="*/ 13210 w 13284"/>
              <a:gd name="connsiteY3" fmla="*/ 2118 h 10847"/>
              <a:gd name="connsiteX4" fmla="*/ 8001 w 13284"/>
              <a:gd name="connsiteY4" fmla="*/ 10030 h 10847"/>
              <a:gd name="connsiteX5" fmla="*/ 2001 w 13284"/>
              <a:gd name="connsiteY5" fmla="*/ 10030 h 10847"/>
              <a:gd name="connsiteX6" fmla="*/ 1 w 13284"/>
              <a:gd name="connsiteY6" fmla="*/ 5030 h 10847"/>
              <a:gd name="connsiteX0" fmla="*/ 1 w 13216"/>
              <a:gd name="connsiteY0" fmla="*/ 5030 h 10033"/>
              <a:gd name="connsiteX1" fmla="*/ 1780 w 13216"/>
              <a:gd name="connsiteY1" fmla="*/ 1181 h 10033"/>
              <a:gd name="connsiteX2" fmla="*/ 8001 w 13216"/>
              <a:gd name="connsiteY2" fmla="*/ 30 h 10033"/>
              <a:gd name="connsiteX3" fmla="*/ 13210 w 13216"/>
              <a:gd name="connsiteY3" fmla="*/ 2118 h 10033"/>
              <a:gd name="connsiteX4" fmla="*/ 6960 w 13216"/>
              <a:gd name="connsiteY4" fmla="*/ 5720 h 10033"/>
              <a:gd name="connsiteX5" fmla="*/ 2001 w 13216"/>
              <a:gd name="connsiteY5" fmla="*/ 10030 h 10033"/>
              <a:gd name="connsiteX6" fmla="*/ 1 w 13216"/>
              <a:gd name="connsiteY6" fmla="*/ 5030 h 10033"/>
              <a:gd name="connsiteX0" fmla="*/ 1 w 9384"/>
              <a:gd name="connsiteY0" fmla="*/ 5009 h 10012"/>
              <a:gd name="connsiteX1" fmla="*/ 1780 w 9384"/>
              <a:gd name="connsiteY1" fmla="*/ 1160 h 10012"/>
              <a:gd name="connsiteX2" fmla="*/ 8001 w 9384"/>
              <a:gd name="connsiteY2" fmla="*/ 9 h 10012"/>
              <a:gd name="connsiteX3" fmla="*/ 9336 w 9384"/>
              <a:gd name="connsiteY3" fmla="*/ 1591 h 10012"/>
              <a:gd name="connsiteX4" fmla="*/ 6960 w 9384"/>
              <a:gd name="connsiteY4" fmla="*/ 5699 h 10012"/>
              <a:gd name="connsiteX5" fmla="*/ 2001 w 9384"/>
              <a:gd name="connsiteY5" fmla="*/ 10009 h 10012"/>
              <a:gd name="connsiteX6" fmla="*/ 1 w 9384"/>
              <a:gd name="connsiteY6" fmla="*/ 5009 h 10012"/>
              <a:gd name="connsiteX0" fmla="*/ 2 w 10071"/>
              <a:gd name="connsiteY0" fmla="*/ 5003 h 10106"/>
              <a:gd name="connsiteX1" fmla="*/ 1898 w 10071"/>
              <a:gd name="connsiteY1" fmla="*/ 1159 h 10106"/>
              <a:gd name="connsiteX2" fmla="*/ 8527 w 10071"/>
              <a:gd name="connsiteY2" fmla="*/ 9 h 10106"/>
              <a:gd name="connsiteX3" fmla="*/ 9950 w 10071"/>
              <a:gd name="connsiteY3" fmla="*/ 1589 h 10106"/>
              <a:gd name="connsiteX4" fmla="*/ 6352 w 10071"/>
              <a:gd name="connsiteY4" fmla="*/ 7894 h 10106"/>
              <a:gd name="connsiteX5" fmla="*/ 2133 w 10071"/>
              <a:gd name="connsiteY5" fmla="*/ 9997 h 10106"/>
              <a:gd name="connsiteX6" fmla="*/ 2 w 10071"/>
              <a:gd name="connsiteY6" fmla="*/ 5003 h 10106"/>
              <a:gd name="connsiteX0" fmla="*/ 52 w 10086"/>
              <a:gd name="connsiteY0" fmla="*/ 5542 h 10645"/>
              <a:gd name="connsiteX1" fmla="*/ 4241 w 10086"/>
              <a:gd name="connsiteY1" fmla="*/ 395 h 10645"/>
              <a:gd name="connsiteX2" fmla="*/ 8577 w 10086"/>
              <a:gd name="connsiteY2" fmla="*/ 548 h 10645"/>
              <a:gd name="connsiteX3" fmla="*/ 10000 w 10086"/>
              <a:gd name="connsiteY3" fmla="*/ 2128 h 10645"/>
              <a:gd name="connsiteX4" fmla="*/ 6402 w 10086"/>
              <a:gd name="connsiteY4" fmla="*/ 8433 h 10645"/>
              <a:gd name="connsiteX5" fmla="*/ 2183 w 10086"/>
              <a:gd name="connsiteY5" fmla="*/ 10536 h 10645"/>
              <a:gd name="connsiteX6" fmla="*/ 52 w 10086"/>
              <a:gd name="connsiteY6" fmla="*/ 5542 h 10645"/>
              <a:gd name="connsiteX0" fmla="*/ 209 w 10218"/>
              <a:gd name="connsiteY0" fmla="*/ 6429 h 11532"/>
              <a:gd name="connsiteX1" fmla="*/ 7414 w 10218"/>
              <a:gd name="connsiteY1" fmla="*/ 239 h 11532"/>
              <a:gd name="connsiteX2" fmla="*/ 8734 w 10218"/>
              <a:gd name="connsiteY2" fmla="*/ 1435 h 11532"/>
              <a:gd name="connsiteX3" fmla="*/ 10157 w 10218"/>
              <a:gd name="connsiteY3" fmla="*/ 3015 h 11532"/>
              <a:gd name="connsiteX4" fmla="*/ 6559 w 10218"/>
              <a:gd name="connsiteY4" fmla="*/ 9320 h 11532"/>
              <a:gd name="connsiteX5" fmla="*/ 2340 w 10218"/>
              <a:gd name="connsiteY5" fmla="*/ 11423 h 11532"/>
              <a:gd name="connsiteX6" fmla="*/ 209 w 10218"/>
              <a:gd name="connsiteY6" fmla="*/ 6429 h 11532"/>
              <a:gd name="connsiteX0" fmla="*/ 209 w 10937"/>
              <a:gd name="connsiteY0" fmla="*/ 6698 h 11801"/>
              <a:gd name="connsiteX1" fmla="*/ 7414 w 10937"/>
              <a:gd name="connsiteY1" fmla="*/ 508 h 11801"/>
              <a:gd name="connsiteX2" fmla="*/ 10727 w 10937"/>
              <a:gd name="connsiteY2" fmla="*/ 679 h 11801"/>
              <a:gd name="connsiteX3" fmla="*/ 10157 w 10937"/>
              <a:gd name="connsiteY3" fmla="*/ 3284 h 11801"/>
              <a:gd name="connsiteX4" fmla="*/ 6559 w 10937"/>
              <a:gd name="connsiteY4" fmla="*/ 9589 h 11801"/>
              <a:gd name="connsiteX5" fmla="*/ 2340 w 10937"/>
              <a:gd name="connsiteY5" fmla="*/ 11692 h 11801"/>
              <a:gd name="connsiteX6" fmla="*/ 209 w 10937"/>
              <a:gd name="connsiteY6" fmla="*/ 6698 h 11801"/>
              <a:gd name="connsiteX0" fmla="*/ 334 w 9875"/>
              <a:gd name="connsiteY0" fmla="*/ 4034 h 11771"/>
              <a:gd name="connsiteX1" fmla="*/ 6352 w 9875"/>
              <a:gd name="connsiteY1" fmla="*/ 328 h 11771"/>
              <a:gd name="connsiteX2" fmla="*/ 9665 w 9875"/>
              <a:gd name="connsiteY2" fmla="*/ 499 h 11771"/>
              <a:gd name="connsiteX3" fmla="*/ 9095 w 9875"/>
              <a:gd name="connsiteY3" fmla="*/ 3104 h 11771"/>
              <a:gd name="connsiteX4" fmla="*/ 5497 w 9875"/>
              <a:gd name="connsiteY4" fmla="*/ 9409 h 11771"/>
              <a:gd name="connsiteX5" fmla="*/ 1278 w 9875"/>
              <a:gd name="connsiteY5" fmla="*/ 11512 h 11771"/>
              <a:gd name="connsiteX6" fmla="*/ 334 w 9875"/>
              <a:gd name="connsiteY6" fmla="*/ 4034 h 11771"/>
              <a:gd name="connsiteX0" fmla="*/ 338 w 10066"/>
              <a:gd name="connsiteY0" fmla="*/ 3478 h 10036"/>
              <a:gd name="connsiteX1" fmla="*/ 6432 w 10066"/>
              <a:gd name="connsiteY1" fmla="*/ 330 h 10036"/>
              <a:gd name="connsiteX2" fmla="*/ 9787 w 10066"/>
              <a:gd name="connsiteY2" fmla="*/ 475 h 10036"/>
              <a:gd name="connsiteX3" fmla="*/ 9396 w 10066"/>
              <a:gd name="connsiteY3" fmla="*/ 3694 h 10036"/>
              <a:gd name="connsiteX4" fmla="*/ 5567 w 10066"/>
              <a:gd name="connsiteY4" fmla="*/ 8044 h 10036"/>
              <a:gd name="connsiteX5" fmla="*/ 1294 w 10066"/>
              <a:gd name="connsiteY5" fmla="*/ 9831 h 10036"/>
              <a:gd name="connsiteX6" fmla="*/ 338 w 10066"/>
              <a:gd name="connsiteY6" fmla="*/ 3478 h 10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66" h="10036">
                <a:moveTo>
                  <a:pt x="338" y="3478"/>
                </a:moveTo>
                <a:cubicBezTo>
                  <a:pt x="1195" y="1895"/>
                  <a:pt x="4858" y="830"/>
                  <a:pt x="6432" y="330"/>
                </a:cubicBezTo>
                <a:cubicBezTo>
                  <a:pt x="8007" y="-171"/>
                  <a:pt x="9293" y="-86"/>
                  <a:pt x="9787" y="475"/>
                </a:cubicBezTo>
                <a:cubicBezTo>
                  <a:pt x="10281" y="1036"/>
                  <a:pt x="10100" y="2432"/>
                  <a:pt x="9396" y="3694"/>
                </a:cubicBezTo>
                <a:cubicBezTo>
                  <a:pt x="8692" y="4956"/>
                  <a:pt x="6917" y="7021"/>
                  <a:pt x="5567" y="8044"/>
                </a:cubicBezTo>
                <a:cubicBezTo>
                  <a:pt x="4217" y="9067"/>
                  <a:pt x="2165" y="10592"/>
                  <a:pt x="1294" y="9831"/>
                </a:cubicBezTo>
                <a:cubicBezTo>
                  <a:pt x="423" y="9070"/>
                  <a:pt x="-518" y="5062"/>
                  <a:pt x="338" y="3478"/>
                </a:cubicBezTo>
                <a:close/>
              </a:path>
            </a:pathLst>
          </a:custGeom>
          <a:solidFill>
            <a:srgbClr val="C4D8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8368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628139-48B5-494F-8CCD-700C8E4A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FDFE504-D25C-4EF1-83E2-717ACC15AD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Блок-схема: подготовка 8">
            <a:extLst>
              <a:ext uri="{FF2B5EF4-FFF2-40B4-BE49-F238E27FC236}">
                <a16:creationId xmlns:a16="http://schemas.microsoft.com/office/drawing/2014/main" id="{66D259D0-2C82-4856-BA4F-64F4DDF012A3}"/>
              </a:ext>
            </a:extLst>
          </p:cNvPr>
          <p:cNvSpPr/>
          <p:nvPr userDrawn="1"/>
        </p:nvSpPr>
        <p:spPr>
          <a:xfrm rot="2913810">
            <a:off x="969905" y="1677471"/>
            <a:ext cx="9361037" cy="9884930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624 h 10624"/>
              <a:gd name="connsiteX1" fmla="*/ 2000 w 10000"/>
              <a:gd name="connsiteY1" fmla="*/ 624 h 10624"/>
              <a:gd name="connsiteX2" fmla="*/ 8000 w 10000"/>
              <a:gd name="connsiteY2" fmla="*/ 624 h 10624"/>
              <a:gd name="connsiteX3" fmla="*/ 10000 w 10000"/>
              <a:gd name="connsiteY3" fmla="*/ 5624 h 10624"/>
              <a:gd name="connsiteX4" fmla="*/ 8000 w 10000"/>
              <a:gd name="connsiteY4" fmla="*/ 10624 h 10624"/>
              <a:gd name="connsiteX5" fmla="*/ 2000 w 10000"/>
              <a:gd name="connsiteY5" fmla="*/ 10624 h 10624"/>
              <a:gd name="connsiteX6" fmla="*/ 0 w 10000"/>
              <a:gd name="connsiteY6" fmla="*/ 5624 h 10624"/>
              <a:gd name="connsiteX0" fmla="*/ 0 w 10000"/>
              <a:gd name="connsiteY0" fmla="*/ 5624 h 10624"/>
              <a:gd name="connsiteX1" fmla="*/ 2000 w 10000"/>
              <a:gd name="connsiteY1" fmla="*/ 624 h 10624"/>
              <a:gd name="connsiteX2" fmla="*/ 8000 w 10000"/>
              <a:gd name="connsiteY2" fmla="*/ 624 h 10624"/>
              <a:gd name="connsiteX3" fmla="*/ 10000 w 10000"/>
              <a:gd name="connsiteY3" fmla="*/ 5624 h 10624"/>
              <a:gd name="connsiteX4" fmla="*/ 8000 w 10000"/>
              <a:gd name="connsiteY4" fmla="*/ 10624 h 10624"/>
              <a:gd name="connsiteX5" fmla="*/ 2000 w 10000"/>
              <a:gd name="connsiteY5" fmla="*/ 10624 h 10624"/>
              <a:gd name="connsiteX6" fmla="*/ 0 w 10000"/>
              <a:gd name="connsiteY6" fmla="*/ 5624 h 10624"/>
              <a:gd name="connsiteX0" fmla="*/ 0 w 10000"/>
              <a:gd name="connsiteY0" fmla="*/ 5624 h 11248"/>
              <a:gd name="connsiteX1" fmla="*/ 2000 w 10000"/>
              <a:gd name="connsiteY1" fmla="*/ 624 h 11248"/>
              <a:gd name="connsiteX2" fmla="*/ 8000 w 10000"/>
              <a:gd name="connsiteY2" fmla="*/ 624 h 11248"/>
              <a:gd name="connsiteX3" fmla="*/ 10000 w 10000"/>
              <a:gd name="connsiteY3" fmla="*/ 5624 h 11248"/>
              <a:gd name="connsiteX4" fmla="*/ 8000 w 10000"/>
              <a:gd name="connsiteY4" fmla="*/ 10624 h 11248"/>
              <a:gd name="connsiteX5" fmla="*/ 2000 w 10000"/>
              <a:gd name="connsiteY5" fmla="*/ 10624 h 11248"/>
              <a:gd name="connsiteX6" fmla="*/ 0 w 10000"/>
              <a:gd name="connsiteY6" fmla="*/ 5624 h 11248"/>
              <a:gd name="connsiteX0" fmla="*/ 0 w 10000"/>
              <a:gd name="connsiteY0" fmla="*/ 5624 h 11248"/>
              <a:gd name="connsiteX1" fmla="*/ 2000 w 10000"/>
              <a:gd name="connsiteY1" fmla="*/ 624 h 11248"/>
              <a:gd name="connsiteX2" fmla="*/ 8000 w 10000"/>
              <a:gd name="connsiteY2" fmla="*/ 624 h 11248"/>
              <a:gd name="connsiteX3" fmla="*/ 10000 w 10000"/>
              <a:gd name="connsiteY3" fmla="*/ 5624 h 11248"/>
              <a:gd name="connsiteX4" fmla="*/ 8000 w 10000"/>
              <a:gd name="connsiteY4" fmla="*/ 10624 h 11248"/>
              <a:gd name="connsiteX5" fmla="*/ 2000 w 10000"/>
              <a:gd name="connsiteY5" fmla="*/ 10624 h 11248"/>
              <a:gd name="connsiteX6" fmla="*/ 0 w 10000"/>
              <a:gd name="connsiteY6" fmla="*/ 5624 h 11248"/>
              <a:gd name="connsiteX0" fmla="*/ 0 w 10177"/>
              <a:gd name="connsiteY0" fmla="*/ 5624 h 11248"/>
              <a:gd name="connsiteX1" fmla="*/ 2000 w 10177"/>
              <a:gd name="connsiteY1" fmla="*/ 624 h 11248"/>
              <a:gd name="connsiteX2" fmla="*/ 8000 w 10177"/>
              <a:gd name="connsiteY2" fmla="*/ 624 h 11248"/>
              <a:gd name="connsiteX3" fmla="*/ 10000 w 10177"/>
              <a:gd name="connsiteY3" fmla="*/ 5624 h 11248"/>
              <a:gd name="connsiteX4" fmla="*/ 8000 w 10177"/>
              <a:gd name="connsiteY4" fmla="*/ 10624 h 11248"/>
              <a:gd name="connsiteX5" fmla="*/ 2000 w 10177"/>
              <a:gd name="connsiteY5" fmla="*/ 10624 h 11248"/>
              <a:gd name="connsiteX6" fmla="*/ 0 w 10177"/>
              <a:gd name="connsiteY6" fmla="*/ 5624 h 11248"/>
              <a:gd name="connsiteX0" fmla="*/ 0 w 10177"/>
              <a:gd name="connsiteY0" fmla="*/ 5962 h 11586"/>
              <a:gd name="connsiteX1" fmla="*/ 2000 w 10177"/>
              <a:gd name="connsiteY1" fmla="*/ 962 h 11586"/>
              <a:gd name="connsiteX2" fmla="*/ 8000 w 10177"/>
              <a:gd name="connsiteY2" fmla="*/ 962 h 11586"/>
              <a:gd name="connsiteX3" fmla="*/ 10000 w 10177"/>
              <a:gd name="connsiteY3" fmla="*/ 5962 h 11586"/>
              <a:gd name="connsiteX4" fmla="*/ 8000 w 10177"/>
              <a:gd name="connsiteY4" fmla="*/ 10962 h 11586"/>
              <a:gd name="connsiteX5" fmla="*/ 2000 w 10177"/>
              <a:gd name="connsiteY5" fmla="*/ 10962 h 11586"/>
              <a:gd name="connsiteX6" fmla="*/ 0 w 10177"/>
              <a:gd name="connsiteY6" fmla="*/ 5962 h 11586"/>
              <a:gd name="connsiteX0" fmla="*/ 0 w 10177"/>
              <a:gd name="connsiteY0" fmla="*/ 6106 h 11730"/>
              <a:gd name="connsiteX1" fmla="*/ 2000 w 10177"/>
              <a:gd name="connsiteY1" fmla="*/ 1106 h 11730"/>
              <a:gd name="connsiteX2" fmla="*/ 8000 w 10177"/>
              <a:gd name="connsiteY2" fmla="*/ 1106 h 11730"/>
              <a:gd name="connsiteX3" fmla="*/ 10000 w 10177"/>
              <a:gd name="connsiteY3" fmla="*/ 6106 h 11730"/>
              <a:gd name="connsiteX4" fmla="*/ 8000 w 10177"/>
              <a:gd name="connsiteY4" fmla="*/ 11106 h 11730"/>
              <a:gd name="connsiteX5" fmla="*/ 2000 w 10177"/>
              <a:gd name="connsiteY5" fmla="*/ 11106 h 11730"/>
              <a:gd name="connsiteX6" fmla="*/ 0 w 10177"/>
              <a:gd name="connsiteY6" fmla="*/ 6106 h 11730"/>
              <a:gd name="connsiteX0" fmla="*/ 0 w 13283"/>
              <a:gd name="connsiteY0" fmla="*/ 5461 h 11278"/>
              <a:gd name="connsiteX1" fmla="*/ 2000 w 13283"/>
              <a:gd name="connsiteY1" fmla="*/ 461 h 11278"/>
              <a:gd name="connsiteX2" fmla="*/ 8000 w 13283"/>
              <a:gd name="connsiteY2" fmla="*/ 461 h 11278"/>
              <a:gd name="connsiteX3" fmla="*/ 13209 w 13283"/>
              <a:gd name="connsiteY3" fmla="*/ 2549 h 11278"/>
              <a:gd name="connsiteX4" fmla="*/ 8000 w 13283"/>
              <a:gd name="connsiteY4" fmla="*/ 10461 h 11278"/>
              <a:gd name="connsiteX5" fmla="*/ 2000 w 13283"/>
              <a:gd name="connsiteY5" fmla="*/ 10461 h 11278"/>
              <a:gd name="connsiteX6" fmla="*/ 0 w 13283"/>
              <a:gd name="connsiteY6" fmla="*/ 5461 h 11278"/>
              <a:gd name="connsiteX0" fmla="*/ 1 w 13284"/>
              <a:gd name="connsiteY0" fmla="*/ 5030 h 10847"/>
              <a:gd name="connsiteX1" fmla="*/ 1780 w 13284"/>
              <a:gd name="connsiteY1" fmla="*/ 1181 h 10847"/>
              <a:gd name="connsiteX2" fmla="*/ 8001 w 13284"/>
              <a:gd name="connsiteY2" fmla="*/ 30 h 10847"/>
              <a:gd name="connsiteX3" fmla="*/ 13210 w 13284"/>
              <a:gd name="connsiteY3" fmla="*/ 2118 h 10847"/>
              <a:gd name="connsiteX4" fmla="*/ 8001 w 13284"/>
              <a:gd name="connsiteY4" fmla="*/ 10030 h 10847"/>
              <a:gd name="connsiteX5" fmla="*/ 2001 w 13284"/>
              <a:gd name="connsiteY5" fmla="*/ 10030 h 10847"/>
              <a:gd name="connsiteX6" fmla="*/ 1 w 13284"/>
              <a:gd name="connsiteY6" fmla="*/ 5030 h 10847"/>
              <a:gd name="connsiteX0" fmla="*/ 1 w 13216"/>
              <a:gd name="connsiteY0" fmla="*/ 5030 h 10033"/>
              <a:gd name="connsiteX1" fmla="*/ 1780 w 13216"/>
              <a:gd name="connsiteY1" fmla="*/ 1181 h 10033"/>
              <a:gd name="connsiteX2" fmla="*/ 8001 w 13216"/>
              <a:gd name="connsiteY2" fmla="*/ 30 h 10033"/>
              <a:gd name="connsiteX3" fmla="*/ 13210 w 13216"/>
              <a:gd name="connsiteY3" fmla="*/ 2118 h 10033"/>
              <a:gd name="connsiteX4" fmla="*/ 6960 w 13216"/>
              <a:gd name="connsiteY4" fmla="*/ 5720 h 10033"/>
              <a:gd name="connsiteX5" fmla="*/ 2001 w 13216"/>
              <a:gd name="connsiteY5" fmla="*/ 10030 h 10033"/>
              <a:gd name="connsiteX6" fmla="*/ 1 w 13216"/>
              <a:gd name="connsiteY6" fmla="*/ 5030 h 10033"/>
              <a:gd name="connsiteX0" fmla="*/ 1 w 9384"/>
              <a:gd name="connsiteY0" fmla="*/ 5009 h 10012"/>
              <a:gd name="connsiteX1" fmla="*/ 1780 w 9384"/>
              <a:gd name="connsiteY1" fmla="*/ 1160 h 10012"/>
              <a:gd name="connsiteX2" fmla="*/ 8001 w 9384"/>
              <a:gd name="connsiteY2" fmla="*/ 9 h 10012"/>
              <a:gd name="connsiteX3" fmla="*/ 9336 w 9384"/>
              <a:gd name="connsiteY3" fmla="*/ 1591 h 10012"/>
              <a:gd name="connsiteX4" fmla="*/ 6960 w 9384"/>
              <a:gd name="connsiteY4" fmla="*/ 5699 h 10012"/>
              <a:gd name="connsiteX5" fmla="*/ 2001 w 9384"/>
              <a:gd name="connsiteY5" fmla="*/ 10009 h 10012"/>
              <a:gd name="connsiteX6" fmla="*/ 1 w 9384"/>
              <a:gd name="connsiteY6" fmla="*/ 5009 h 10012"/>
              <a:gd name="connsiteX0" fmla="*/ 2 w 10071"/>
              <a:gd name="connsiteY0" fmla="*/ 5003 h 10106"/>
              <a:gd name="connsiteX1" fmla="*/ 1898 w 10071"/>
              <a:gd name="connsiteY1" fmla="*/ 1159 h 10106"/>
              <a:gd name="connsiteX2" fmla="*/ 8527 w 10071"/>
              <a:gd name="connsiteY2" fmla="*/ 9 h 10106"/>
              <a:gd name="connsiteX3" fmla="*/ 9950 w 10071"/>
              <a:gd name="connsiteY3" fmla="*/ 1589 h 10106"/>
              <a:gd name="connsiteX4" fmla="*/ 6352 w 10071"/>
              <a:gd name="connsiteY4" fmla="*/ 7894 h 10106"/>
              <a:gd name="connsiteX5" fmla="*/ 2133 w 10071"/>
              <a:gd name="connsiteY5" fmla="*/ 9997 h 10106"/>
              <a:gd name="connsiteX6" fmla="*/ 2 w 10071"/>
              <a:gd name="connsiteY6" fmla="*/ 5003 h 10106"/>
              <a:gd name="connsiteX0" fmla="*/ 52 w 10086"/>
              <a:gd name="connsiteY0" fmla="*/ 5542 h 10645"/>
              <a:gd name="connsiteX1" fmla="*/ 4241 w 10086"/>
              <a:gd name="connsiteY1" fmla="*/ 395 h 10645"/>
              <a:gd name="connsiteX2" fmla="*/ 8577 w 10086"/>
              <a:gd name="connsiteY2" fmla="*/ 548 h 10645"/>
              <a:gd name="connsiteX3" fmla="*/ 10000 w 10086"/>
              <a:gd name="connsiteY3" fmla="*/ 2128 h 10645"/>
              <a:gd name="connsiteX4" fmla="*/ 6402 w 10086"/>
              <a:gd name="connsiteY4" fmla="*/ 8433 h 10645"/>
              <a:gd name="connsiteX5" fmla="*/ 2183 w 10086"/>
              <a:gd name="connsiteY5" fmla="*/ 10536 h 10645"/>
              <a:gd name="connsiteX6" fmla="*/ 52 w 10086"/>
              <a:gd name="connsiteY6" fmla="*/ 5542 h 10645"/>
              <a:gd name="connsiteX0" fmla="*/ 209 w 10218"/>
              <a:gd name="connsiteY0" fmla="*/ 6429 h 11532"/>
              <a:gd name="connsiteX1" fmla="*/ 7414 w 10218"/>
              <a:gd name="connsiteY1" fmla="*/ 239 h 11532"/>
              <a:gd name="connsiteX2" fmla="*/ 8734 w 10218"/>
              <a:gd name="connsiteY2" fmla="*/ 1435 h 11532"/>
              <a:gd name="connsiteX3" fmla="*/ 10157 w 10218"/>
              <a:gd name="connsiteY3" fmla="*/ 3015 h 11532"/>
              <a:gd name="connsiteX4" fmla="*/ 6559 w 10218"/>
              <a:gd name="connsiteY4" fmla="*/ 9320 h 11532"/>
              <a:gd name="connsiteX5" fmla="*/ 2340 w 10218"/>
              <a:gd name="connsiteY5" fmla="*/ 11423 h 11532"/>
              <a:gd name="connsiteX6" fmla="*/ 209 w 10218"/>
              <a:gd name="connsiteY6" fmla="*/ 6429 h 11532"/>
              <a:gd name="connsiteX0" fmla="*/ 209 w 10937"/>
              <a:gd name="connsiteY0" fmla="*/ 6698 h 11801"/>
              <a:gd name="connsiteX1" fmla="*/ 7414 w 10937"/>
              <a:gd name="connsiteY1" fmla="*/ 508 h 11801"/>
              <a:gd name="connsiteX2" fmla="*/ 10727 w 10937"/>
              <a:gd name="connsiteY2" fmla="*/ 679 h 11801"/>
              <a:gd name="connsiteX3" fmla="*/ 10157 w 10937"/>
              <a:gd name="connsiteY3" fmla="*/ 3284 h 11801"/>
              <a:gd name="connsiteX4" fmla="*/ 6559 w 10937"/>
              <a:gd name="connsiteY4" fmla="*/ 9589 h 11801"/>
              <a:gd name="connsiteX5" fmla="*/ 2340 w 10937"/>
              <a:gd name="connsiteY5" fmla="*/ 11692 h 11801"/>
              <a:gd name="connsiteX6" fmla="*/ 209 w 10937"/>
              <a:gd name="connsiteY6" fmla="*/ 6698 h 11801"/>
              <a:gd name="connsiteX0" fmla="*/ 334 w 9875"/>
              <a:gd name="connsiteY0" fmla="*/ 4034 h 11771"/>
              <a:gd name="connsiteX1" fmla="*/ 6352 w 9875"/>
              <a:gd name="connsiteY1" fmla="*/ 328 h 11771"/>
              <a:gd name="connsiteX2" fmla="*/ 9665 w 9875"/>
              <a:gd name="connsiteY2" fmla="*/ 499 h 11771"/>
              <a:gd name="connsiteX3" fmla="*/ 9095 w 9875"/>
              <a:gd name="connsiteY3" fmla="*/ 3104 h 11771"/>
              <a:gd name="connsiteX4" fmla="*/ 5497 w 9875"/>
              <a:gd name="connsiteY4" fmla="*/ 9409 h 11771"/>
              <a:gd name="connsiteX5" fmla="*/ 1278 w 9875"/>
              <a:gd name="connsiteY5" fmla="*/ 11512 h 11771"/>
              <a:gd name="connsiteX6" fmla="*/ 334 w 9875"/>
              <a:gd name="connsiteY6" fmla="*/ 4034 h 11771"/>
              <a:gd name="connsiteX0" fmla="*/ 338 w 10066"/>
              <a:gd name="connsiteY0" fmla="*/ 3478 h 10036"/>
              <a:gd name="connsiteX1" fmla="*/ 6432 w 10066"/>
              <a:gd name="connsiteY1" fmla="*/ 330 h 10036"/>
              <a:gd name="connsiteX2" fmla="*/ 9787 w 10066"/>
              <a:gd name="connsiteY2" fmla="*/ 475 h 10036"/>
              <a:gd name="connsiteX3" fmla="*/ 9396 w 10066"/>
              <a:gd name="connsiteY3" fmla="*/ 3694 h 10036"/>
              <a:gd name="connsiteX4" fmla="*/ 5567 w 10066"/>
              <a:gd name="connsiteY4" fmla="*/ 8044 h 10036"/>
              <a:gd name="connsiteX5" fmla="*/ 1294 w 10066"/>
              <a:gd name="connsiteY5" fmla="*/ 9831 h 10036"/>
              <a:gd name="connsiteX6" fmla="*/ 338 w 10066"/>
              <a:gd name="connsiteY6" fmla="*/ 3478 h 10036"/>
              <a:gd name="connsiteX0" fmla="*/ 338 w 24670"/>
              <a:gd name="connsiteY0" fmla="*/ 19909 h 26467"/>
              <a:gd name="connsiteX1" fmla="*/ 6432 w 24670"/>
              <a:gd name="connsiteY1" fmla="*/ 16761 h 26467"/>
              <a:gd name="connsiteX2" fmla="*/ 24656 w 24670"/>
              <a:gd name="connsiteY2" fmla="*/ 16 h 26467"/>
              <a:gd name="connsiteX3" fmla="*/ 9396 w 24670"/>
              <a:gd name="connsiteY3" fmla="*/ 20125 h 26467"/>
              <a:gd name="connsiteX4" fmla="*/ 5567 w 24670"/>
              <a:gd name="connsiteY4" fmla="*/ 24475 h 26467"/>
              <a:gd name="connsiteX5" fmla="*/ 1294 w 24670"/>
              <a:gd name="connsiteY5" fmla="*/ 26262 h 26467"/>
              <a:gd name="connsiteX6" fmla="*/ 338 w 24670"/>
              <a:gd name="connsiteY6" fmla="*/ 19909 h 26467"/>
              <a:gd name="connsiteX0" fmla="*/ 1348 w 26296"/>
              <a:gd name="connsiteY0" fmla="*/ 21151 h 27709"/>
              <a:gd name="connsiteX1" fmla="*/ 21193 w 26296"/>
              <a:gd name="connsiteY1" fmla="*/ 4186 h 27709"/>
              <a:gd name="connsiteX2" fmla="*/ 25666 w 26296"/>
              <a:gd name="connsiteY2" fmla="*/ 1258 h 27709"/>
              <a:gd name="connsiteX3" fmla="*/ 10406 w 26296"/>
              <a:gd name="connsiteY3" fmla="*/ 21367 h 27709"/>
              <a:gd name="connsiteX4" fmla="*/ 6577 w 26296"/>
              <a:gd name="connsiteY4" fmla="*/ 25717 h 27709"/>
              <a:gd name="connsiteX5" fmla="*/ 2304 w 26296"/>
              <a:gd name="connsiteY5" fmla="*/ 27504 h 27709"/>
              <a:gd name="connsiteX6" fmla="*/ 1348 w 26296"/>
              <a:gd name="connsiteY6" fmla="*/ 21151 h 27709"/>
              <a:gd name="connsiteX0" fmla="*/ 2150 w 24499"/>
              <a:gd name="connsiteY0" fmla="*/ 22474 h 27676"/>
              <a:gd name="connsiteX1" fmla="*/ 19448 w 24499"/>
              <a:gd name="connsiteY1" fmla="*/ 4229 h 27676"/>
              <a:gd name="connsiteX2" fmla="*/ 23921 w 24499"/>
              <a:gd name="connsiteY2" fmla="*/ 1301 h 27676"/>
              <a:gd name="connsiteX3" fmla="*/ 8661 w 24499"/>
              <a:gd name="connsiteY3" fmla="*/ 21410 h 27676"/>
              <a:gd name="connsiteX4" fmla="*/ 4832 w 24499"/>
              <a:gd name="connsiteY4" fmla="*/ 25760 h 27676"/>
              <a:gd name="connsiteX5" fmla="*/ 559 w 24499"/>
              <a:gd name="connsiteY5" fmla="*/ 27547 h 27676"/>
              <a:gd name="connsiteX6" fmla="*/ 2150 w 24499"/>
              <a:gd name="connsiteY6" fmla="*/ 22474 h 27676"/>
              <a:gd name="connsiteX0" fmla="*/ 1636 w 25371"/>
              <a:gd name="connsiteY0" fmla="*/ 21613 h 27696"/>
              <a:gd name="connsiteX1" fmla="*/ 20293 w 25371"/>
              <a:gd name="connsiteY1" fmla="*/ 4201 h 27696"/>
              <a:gd name="connsiteX2" fmla="*/ 24766 w 25371"/>
              <a:gd name="connsiteY2" fmla="*/ 1273 h 27696"/>
              <a:gd name="connsiteX3" fmla="*/ 9506 w 25371"/>
              <a:gd name="connsiteY3" fmla="*/ 21382 h 27696"/>
              <a:gd name="connsiteX4" fmla="*/ 5677 w 25371"/>
              <a:gd name="connsiteY4" fmla="*/ 25732 h 27696"/>
              <a:gd name="connsiteX5" fmla="*/ 1404 w 25371"/>
              <a:gd name="connsiteY5" fmla="*/ 27519 h 27696"/>
              <a:gd name="connsiteX6" fmla="*/ 1636 w 25371"/>
              <a:gd name="connsiteY6" fmla="*/ 21613 h 27696"/>
              <a:gd name="connsiteX0" fmla="*/ 1636 w 25139"/>
              <a:gd name="connsiteY0" fmla="*/ 21214 h 27297"/>
              <a:gd name="connsiteX1" fmla="*/ 18466 w 25139"/>
              <a:gd name="connsiteY1" fmla="*/ 5445 h 27297"/>
              <a:gd name="connsiteX2" fmla="*/ 20293 w 25139"/>
              <a:gd name="connsiteY2" fmla="*/ 3802 h 27297"/>
              <a:gd name="connsiteX3" fmla="*/ 24766 w 25139"/>
              <a:gd name="connsiteY3" fmla="*/ 874 h 27297"/>
              <a:gd name="connsiteX4" fmla="*/ 9506 w 25139"/>
              <a:gd name="connsiteY4" fmla="*/ 20983 h 27297"/>
              <a:gd name="connsiteX5" fmla="*/ 5677 w 25139"/>
              <a:gd name="connsiteY5" fmla="*/ 25333 h 27297"/>
              <a:gd name="connsiteX6" fmla="*/ 1404 w 25139"/>
              <a:gd name="connsiteY6" fmla="*/ 27120 h 27297"/>
              <a:gd name="connsiteX7" fmla="*/ 1636 w 25139"/>
              <a:gd name="connsiteY7" fmla="*/ 21214 h 27297"/>
              <a:gd name="connsiteX0" fmla="*/ 1154 w 24706"/>
              <a:gd name="connsiteY0" fmla="*/ 21357 h 27440"/>
              <a:gd name="connsiteX1" fmla="*/ 13076 w 24706"/>
              <a:gd name="connsiteY1" fmla="*/ 12398 h 27440"/>
              <a:gd name="connsiteX2" fmla="*/ 19811 w 24706"/>
              <a:gd name="connsiteY2" fmla="*/ 3945 h 27440"/>
              <a:gd name="connsiteX3" fmla="*/ 24284 w 24706"/>
              <a:gd name="connsiteY3" fmla="*/ 1017 h 27440"/>
              <a:gd name="connsiteX4" fmla="*/ 9024 w 24706"/>
              <a:gd name="connsiteY4" fmla="*/ 21126 h 27440"/>
              <a:gd name="connsiteX5" fmla="*/ 5195 w 24706"/>
              <a:gd name="connsiteY5" fmla="*/ 25476 h 27440"/>
              <a:gd name="connsiteX6" fmla="*/ 922 w 24706"/>
              <a:gd name="connsiteY6" fmla="*/ 27263 h 27440"/>
              <a:gd name="connsiteX7" fmla="*/ 1154 w 24706"/>
              <a:gd name="connsiteY7" fmla="*/ 21357 h 27440"/>
              <a:gd name="connsiteX0" fmla="*/ 1154 w 24692"/>
              <a:gd name="connsiteY0" fmla="*/ 21628 h 27711"/>
              <a:gd name="connsiteX1" fmla="*/ 13076 w 24692"/>
              <a:gd name="connsiteY1" fmla="*/ 12669 h 27711"/>
              <a:gd name="connsiteX2" fmla="*/ 19698 w 24692"/>
              <a:gd name="connsiteY2" fmla="*/ 3181 h 27711"/>
              <a:gd name="connsiteX3" fmla="*/ 24284 w 24692"/>
              <a:gd name="connsiteY3" fmla="*/ 1288 h 27711"/>
              <a:gd name="connsiteX4" fmla="*/ 9024 w 24692"/>
              <a:gd name="connsiteY4" fmla="*/ 21397 h 27711"/>
              <a:gd name="connsiteX5" fmla="*/ 5195 w 24692"/>
              <a:gd name="connsiteY5" fmla="*/ 25747 h 27711"/>
              <a:gd name="connsiteX6" fmla="*/ 922 w 24692"/>
              <a:gd name="connsiteY6" fmla="*/ 27534 h 27711"/>
              <a:gd name="connsiteX7" fmla="*/ 1154 w 24692"/>
              <a:gd name="connsiteY7" fmla="*/ 21628 h 27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692" h="27711">
                <a:moveTo>
                  <a:pt x="1154" y="21628"/>
                </a:moveTo>
                <a:cubicBezTo>
                  <a:pt x="3180" y="19151"/>
                  <a:pt x="9967" y="15571"/>
                  <a:pt x="13076" y="12669"/>
                </a:cubicBezTo>
                <a:cubicBezTo>
                  <a:pt x="16185" y="9767"/>
                  <a:pt x="17830" y="5078"/>
                  <a:pt x="19698" y="3181"/>
                </a:cubicBezTo>
                <a:cubicBezTo>
                  <a:pt x="21566" y="1284"/>
                  <a:pt x="26063" y="-1748"/>
                  <a:pt x="24284" y="1288"/>
                </a:cubicBezTo>
                <a:cubicBezTo>
                  <a:pt x="22505" y="4324"/>
                  <a:pt x="12205" y="17321"/>
                  <a:pt x="9024" y="21397"/>
                </a:cubicBezTo>
                <a:cubicBezTo>
                  <a:pt x="5843" y="25473"/>
                  <a:pt x="6545" y="24724"/>
                  <a:pt x="5195" y="25747"/>
                </a:cubicBezTo>
                <a:cubicBezTo>
                  <a:pt x="3845" y="26770"/>
                  <a:pt x="1595" y="28220"/>
                  <a:pt x="922" y="27534"/>
                </a:cubicBezTo>
                <a:cubicBezTo>
                  <a:pt x="249" y="26848"/>
                  <a:pt x="-872" y="24106"/>
                  <a:pt x="1154" y="21628"/>
                </a:cubicBezTo>
                <a:close/>
              </a:path>
            </a:pathLst>
          </a:custGeom>
          <a:solidFill>
            <a:srgbClr val="C4D8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1985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628139-48B5-494F-8CCD-700C8E4A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FDE0D9D-BAE9-41EE-8920-C823CE5DD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46F94-6A76-4546-AB4E-8591D96FEACB}" type="datetimeFigureOut">
              <a:rPr lang="ru-RU" smtClean="0"/>
              <a:t>06.06.2021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570C94-9031-4668-9A60-3DD2B919F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27F1ED-D46C-447A-ADF8-DE236AE88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C5A66-5B41-48C7-9F9E-806A7D2587CC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 descr="Изображение выглядит как человек, катается на лыжах&#10;&#10;Автоматически созданное описание">
            <a:extLst>
              <a:ext uri="{FF2B5EF4-FFF2-40B4-BE49-F238E27FC236}">
                <a16:creationId xmlns:a16="http://schemas.microsoft.com/office/drawing/2014/main" id="{84230BBA-38F7-42F1-8EEA-87BA1C0147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9743" y="4180114"/>
            <a:ext cx="6565743" cy="2677885"/>
          </a:xfrm>
          <a:prstGeom prst="rect">
            <a:avLst/>
          </a:prstGeom>
        </p:spPr>
      </p:pic>
      <p:sp>
        <p:nvSpPr>
          <p:cNvPr id="9" name="Блок-схема: подготовка 8">
            <a:extLst>
              <a:ext uri="{FF2B5EF4-FFF2-40B4-BE49-F238E27FC236}">
                <a16:creationId xmlns:a16="http://schemas.microsoft.com/office/drawing/2014/main" id="{BE916754-89D7-474D-BCEA-2F050316A7C1}"/>
              </a:ext>
            </a:extLst>
          </p:cNvPr>
          <p:cNvSpPr/>
          <p:nvPr userDrawn="1"/>
        </p:nvSpPr>
        <p:spPr>
          <a:xfrm rot="2913810">
            <a:off x="8732202" y="-979937"/>
            <a:ext cx="4256654" cy="3746927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624 h 10624"/>
              <a:gd name="connsiteX1" fmla="*/ 2000 w 10000"/>
              <a:gd name="connsiteY1" fmla="*/ 624 h 10624"/>
              <a:gd name="connsiteX2" fmla="*/ 8000 w 10000"/>
              <a:gd name="connsiteY2" fmla="*/ 624 h 10624"/>
              <a:gd name="connsiteX3" fmla="*/ 10000 w 10000"/>
              <a:gd name="connsiteY3" fmla="*/ 5624 h 10624"/>
              <a:gd name="connsiteX4" fmla="*/ 8000 w 10000"/>
              <a:gd name="connsiteY4" fmla="*/ 10624 h 10624"/>
              <a:gd name="connsiteX5" fmla="*/ 2000 w 10000"/>
              <a:gd name="connsiteY5" fmla="*/ 10624 h 10624"/>
              <a:gd name="connsiteX6" fmla="*/ 0 w 10000"/>
              <a:gd name="connsiteY6" fmla="*/ 5624 h 10624"/>
              <a:gd name="connsiteX0" fmla="*/ 0 w 10000"/>
              <a:gd name="connsiteY0" fmla="*/ 5624 h 10624"/>
              <a:gd name="connsiteX1" fmla="*/ 2000 w 10000"/>
              <a:gd name="connsiteY1" fmla="*/ 624 h 10624"/>
              <a:gd name="connsiteX2" fmla="*/ 8000 w 10000"/>
              <a:gd name="connsiteY2" fmla="*/ 624 h 10624"/>
              <a:gd name="connsiteX3" fmla="*/ 10000 w 10000"/>
              <a:gd name="connsiteY3" fmla="*/ 5624 h 10624"/>
              <a:gd name="connsiteX4" fmla="*/ 8000 w 10000"/>
              <a:gd name="connsiteY4" fmla="*/ 10624 h 10624"/>
              <a:gd name="connsiteX5" fmla="*/ 2000 w 10000"/>
              <a:gd name="connsiteY5" fmla="*/ 10624 h 10624"/>
              <a:gd name="connsiteX6" fmla="*/ 0 w 10000"/>
              <a:gd name="connsiteY6" fmla="*/ 5624 h 10624"/>
              <a:gd name="connsiteX0" fmla="*/ 0 w 10000"/>
              <a:gd name="connsiteY0" fmla="*/ 5624 h 11248"/>
              <a:gd name="connsiteX1" fmla="*/ 2000 w 10000"/>
              <a:gd name="connsiteY1" fmla="*/ 624 h 11248"/>
              <a:gd name="connsiteX2" fmla="*/ 8000 w 10000"/>
              <a:gd name="connsiteY2" fmla="*/ 624 h 11248"/>
              <a:gd name="connsiteX3" fmla="*/ 10000 w 10000"/>
              <a:gd name="connsiteY3" fmla="*/ 5624 h 11248"/>
              <a:gd name="connsiteX4" fmla="*/ 8000 w 10000"/>
              <a:gd name="connsiteY4" fmla="*/ 10624 h 11248"/>
              <a:gd name="connsiteX5" fmla="*/ 2000 w 10000"/>
              <a:gd name="connsiteY5" fmla="*/ 10624 h 11248"/>
              <a:gd name="connsiteX6" fmla="*/ 0 w 10000"/>
              <a:gd name="connsiteY6" fmla="*/ 5624 h 11248"/>
              <a:gd name="connsiteX0" fmla="*/ 0 w 10000"/>
              <a:gd name="connsiteY0" fmla="*/ 5624 h 11248"/>
              <a:gd name="connsiteX1" fmla="*/ 2000 w 10000"/>
              <a:gd name="connsiteY1" fmla="*/ 624 h 11248"/>
              <a:gd name="connsiteX2" fmla="*/ 8000 w 10000"/>
              <a:gd name="connsiteY2" fmla="*/ 624 h 11248"/>
              <a:gd name="connsiteX3" fmla="*/ 10000 w 10000"/>
              <a:gd name="connsiteY3" fmla="*/ 5624 h 11248"/>
              <a:gd name="connsiteX4" fmla="*/ 8000 w 10000"/>
              <a:gd name="connsiteY4" fmla="*/ 10624 h 11248"/>
              <a:gd name="connsiteX5" fmla="*/ 2000 w 10000"/>
              <a:gd name="connsiteY5" fmla="*/ 10624 h 11248"/>
              <a:gd name="connsiteX6" fmla="*/ 0 w 10000"/>
              <a:gd name="connsiteY6" fmla="*/ 5624 h 11248"/>
              <a:gd name="connsiteX0" fmla="*/ 0 w 10177"/>
              <a:gd name="connsiteY0" fmla="*/ 5624 h 11248"/>
              <a:gd name="connsiteX1" fmla="*/ 2000 w 10177"/>
              <a:gd name="connsiteY1" fmla="*/ 624 h 11248"/>
              <a:gd name="connsiteX2" fmla="*/ 8000 w 10177"/>
              <a:gd name="connsiteY2" fmla="*/ 624 h 11248"/>
              <a:gd name="connsiteX3" fmla="*/ 10000 w 10177"/>
              <a:gd name="connsiteY3" fmla="*/ 5624 h 11248"/>
              <a:gd name="connsiteX4" fmla="*/ 8000 w 10177"/>
              <a:gd name="connsiteY4" fmla="*/ 10624 h 11248"/>
              <a:gd name="connsiteX5" fmla="*/ 2000 w 10177"/>
              <a:gd name="connsiteY5" fmla="*/ 10624 h 11248"/>
              <a:gd name="connsiteX6" fmla="*/ 0 w 10177"/>
              <a:gd name="connsiteY6" fmla="*/ 5624 h 11248"/>
              <a:gd name="connsiteX0" fmla="*/ 0 w 10177"/>
              <a:gd name="connsiteY0" fmla="*/ 5962 h 11586"/>
              <a:gd name="connsiteX1" fmla="*/ 2000 w 10177"/>
              <a:gd name="connsiteY1" fmla="*/ 962 h 11586"/>
              <a:gd name="connsiteX2" fmla="*/ 8000 w 10177"/>
              <a:gd name="connsiteY2" fmla="*/ 962 h 11586"/>
              <a:gd name="connsiteX3" fmla="*/ 10000 w 10177"/>
              <a:gd name="connsiteY3" fmla="*/ 5962 h 11586"/>
              <a:gd name="connsiteX4" fmla="*/ 8000 w 10177"/>
              <a:gd name="connsiteY4" fmla="*/ 10962 h 11586"/>
              <a:gd name="connsiteX5" fmla="*/ 2000 w 10177"/>
              <a:gd name="connsiteY5" fmla="*/ 10962 h 11586"/>
              <a:gd name="connsiteX6" fmla="*/ 0 w 10177"/>
              <a:gd name="connsiteY6" fmla="*/ 5962 h 11586"/>
              <a:gd name="connsiteX0" fmla="*/ 0 w 10177"/>
              <a:gd name="connsiteY0" fmla="*/ 6106 h 11730"/>
              <a:gd name="connsiteX1" fmla="*/ 2000 w 10177"/>
              <a:gd name="connsiteY1" fmla="*/ 1106 h 11730"/>
              <a:gd name="connsiteX2" fmla="*/ 8000 w 10177"/>
              <a:gd name="connsiteY2" fmla="*/ 1106 h 11730"/>
              <a:gd name="connsiteX3" fmla="*/ 10000 w 10177"/>
              <a:gd name="connsiteY3" fmla="*/ 6106 h 11730"/>
              <a:gd name="connsiteX4" fmla="*/ 8000 w 10177"/>
              <a:gd name="connsiteY4" fmla="*/ 11106 h 11730"/>
              <a:gd name="connsiteX5" fmla="*/ 2000 w 10177"/>
              <a:gd name="connsiteY5" fmla="*/ 11106 h 11730"/>
              <a:gd name="connsiteX6" fmla="*/ 0 w 10177"/>
              <a:gd name="connsiteY6" fmla="*/ 6106 h 11730"/>
              <a:gd name="connsiteX0" fmla="*/ 0 w 13283"/>
              <a:gd name="connsiteY0" fmla="*/ 5461 h 11278"/>
              <a:gd name="connsiteX1" fmla="*/ 2000 w 13283"/>
              <a:gd name="connsiteY1" fmla="*/ 461 h 11278"/>
              <a:gd name="connsiteX2" fmla="*/ 8000 w 13283"/>
              <a:gd name="connsiteY2" fmla="*/ 461 h 11278"/>
              <a:gd name="connsiteX3" fmla="*/ 13209 w 13283"/>
              <a:gd name="connsiteY3" fmla="*/ 2549 h 11278"/>
              <a:gd name="connsiteX4" fmla="*/ 8000 w 13283"/>
              <a:gd name="connsiteY4" fmla="*/ 10461 h 11278"/>
              <a:gd name="connsiteX5" fmla="*/ 2000 w 13283"/>
              <a:gd name="connsiteY5" fmla="*/ 10461 h 11278"/>
              <a:gd name="connsiteX6" fmla="*/ 0 w 13283"/>
              <a:gd name="connsiteY6" fmla="*/ 5461 h 11278"/>
              <a:gd name="connsiteX0" fmla="*/ 1 w 13284"/>
              <a:gd name="connsiteY0" fmla="*/ 5030 h 10847"/>
              <a:gd name="connsiteX1" fmla="*/ 1780 w 13284"/>
              <a:gd name="connsiteY1" fmla="*/ 1181 h 10847"/>
              <a:gd name="connsiteX2" fmla="*/ 8001 w 13284"/>
              <a:gd name="connsiteY2" fmla="*/ 30 h 10847"/>
              <a:gd name="connsiteX3" fmla="*/ 13210 w 13284"/>
              <a:gd name="connsiteY3" fmla="*/ 2118 h 10847"/>
              <a:gd name="connsiteX4" fmla="*/ 8001 w 13284"/>
              <a:gd name="connsiteY4" fmla="*/ 10030 h 10847"/>
              <a:gd name="connsiteX5" fmla="*/ 2001 w 13284"/>
              <a:gd name="connsiteY5" fmla="*/ 10030 h 10847"/>
              <a:gd name="connsiteX6" fmla="*/ 1 w 13284"/>
              <a:gd name="connsiteY6" fmla="*/ 5030 h 10847"/>
              <a:gd name="connsiteX0" fmla="*/ 1 w 13216"/>
              <a:gd name="connsiteY0" fmla="*/ 5030 h 10033"/>
              <a:gd name="connsiteX1" fmla="*/ 1780 w 13216"/>
              <a:gd name="connsiteY1" fmla="*/ 1181 h 10033"/>
              <a:gd name="connsiteX2" fmla="*/ 8001 w 13216"/>
              <a:gd name="connsiteY2" fmla="*/ 30 h 10033"/>
              <a:gd name="connsiteX3" fmla="*/ 13210 w 13216"/>
              <a:gd name="connsiteY3" fmla="*/ 2118 h 10033"/>
              <a:gd name="connsiteX4" fmla="*/ 6960 w 13216"/>
              <a:gd name="connsiteY4" fmla="*/ 5720 h 10033"/>
              <a:gd name="connsiteX5" fmla="*/ 2001 w 13216"/>
              <a:gd name="connsiteY5" fmla="*/ 10030 h 10033"/>
              <a:gd name="connsiteX6" fmla="*/ 1 w 13216"/>
              <a:gd name="connsiteY6" fmla="*/ 5030 h 10033"/>
              <a:gd name="connsiteX0" fmla="*/ 1 w 9384"/>
              <a:gd name="connsiteY0" fmla="*/ 5009 h 10012"/>
              <a:gd name="connsiteX1" fmla="*/ 1780 w 9384"/>
              <a:gd name="connsiteY1" fmla="*/ 1160 h 10012"/>
              <a:gd name="connsiteX2" fmla="*/ 8001 w 9384"/>
              <a:gd name="connsiteY2" fmla="*/ 9 h 10012"/>
              <a:gd name="connsiteX3" fmla="*/ 9336 w 9384"/>
              <a:gd name="connsiteY3" fmla="*/ 1591 h 10012"/>
              <a:gd name="connsiteX4" fmla="*/ 6960 w 9384"/>
              <a:gd name="connsiteY4" fmla="*/ 5699 h 10012"/>
              <a:gd name="connsiteX5" fmla="*/ 2001 w 9384"/>
              <a:gd name="connsiteY5" fmla="*/ 10009 h 10012"/>
              <a:gd name="connsiteX6" fmla="*/ 1 w 9384"/>
              <a:gd name="connsiteY6" fmla="*/ 5009 h 10012"/>
              <a:gd name="connsiteX0" fmla="*/ 2 w 10071"/>
              <a:gd name="connsiteY0" fmla="*/ 5003 h 10106"/>
              <a:gd name="connsiteX1" fmla="*/ 1898 w 10071"/>
              <a:gd name="connsiteY1" fmla="*/ 1159 h 10106"/>
              <a:gd name="connsiteX2" fmla="*/ 8527 w 10071"/>
              <a:gd name="connsiteY2" fmla="*/ 9 h 10106"/>
              <a:gd name="connsiteX3" fmla="*/ 9950 w 10071"/>
              <a:gd name="connsiteY3" fmla="*/ 1589 h 10106"/>
              <a:gd name="connsiteX4" fmla="*/ 6352 w 10071"/>
              <a:gd name="connsiteY4" fmla="*/ 7894 h 10106"/>
              <a:gd name="connsiteX5" fmla="*/ 2133 w 10071"/>
              <a:gd name="connsiteY5" fmla="*/ 9997 h 10106"/>
              <a:gd name="connsiteX6" fmla="*/ 2 w 10071"/>
              <a:gd name="connsiteY6" fmla="*/ 5003 h 10106"/>
              <a:gd name="connsiteX0" fmla="*/ 52 w 10086"/>
              <a:gd name="connsiteY0" fmla="*/ 5542 h 10645"/>
              <a:gd name="connsiteX1" fmla="*/ 4241 w 10086"/>
              <a:gd name="connsiteY1" fmla="*/ 395 h 10645"/>
              <a:gd name="connsiteX2" fmla="*/ 8577 w 10086"/>
              <a:gd name="connsiteY2" fmla="*/ 548 h 10645"/>
              <a:gd name="connsiteX3" fmla="*/ 10000 w 10086"/>
              <a:gd name="connsiteY3" fmla="*/ 2128 h 10645"/>
              <a:gd name="connsiteX4" fmla="*/ 6402 w 10086"/>
              <a:gd name="connsiteY4" fmla="*/ 8433 h 10645"/>
              <a:gd name="connsiteX5" fmla="*/ 2183 w 10086"/>
              <a:gd name="connsiteY5" fmla="*/ 10536 h 10645"/>
              <a:gd name="connsiteX6" fmla="*/ 52 w 10086"/>
              <a:gd name="connsiteY6" fmla="*/ 5542 h 10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86" h="10645">
                <a:moveTo>
                  <a:pt x="52" y="5542"/>
                </a:moveTo>
                <a:cubicBezTo>
                  <a:pt x="395" y="3852"/>
                  <a:pt x="2820" y="1227"/>
                  <a:pt x="4241" y="395"/>
                </a:cubicBezTo>
                <a:cubicBezTo>
                  <a:pt x="5661" y="-437"/>
                  <a:pt x="7617" y="259"/>
                  <a:pt x="8577" y="548"/>
                </a:cubicBezTo>
                <a:cubicBezTo>
                  <a:pt x="9537" y="837"/>
                  <a:pt x="10362" y="814"/>
                  <a:pt x="10000" y="2128"/>
                </a:cubicBezTo>
                <a:cubicBezTo>
                  <a:pt x="9638" y="3442"/>
                  <a:pt x="7704" y="7032"/>
                  <a:pt x="6402" y="8433"/>
                </a:cubicBezTo>
                <a:cubicBezTo>
                  <a:pt x="5100" y="9834"/>
                  <a:pt x="3241" y="11018"/>
                  <a:pt x="2183" y="10536"/>
                </a:cubicBezTo>
                <a:cubicBezTo>
                  <a:pt x="1125" y="10054"/>
                  <a:pt x="-291" y="7232"/>
                  <a:pt x="52" y="5542"/>
                </a:cubicBezTo>
                <a:close/>
              </a:path>
            </a:pathLst>
          </a:custGeom>
          <a:solidFill>
            <a:srgbClr val="C4D8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FDFE504-D25C-4EF1-83E2-717ACC15AD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3257" y="2112694"/>
            <a:ext cx="7091259" cy="4351338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55236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Изображение выглядит как человек, катается на лыжах&#10;&#10;Автоматически созданное описание">
            <a:extLst>
              <a:ext uri="{FF2B5EF4-FFF2-40B4-BE49-F238E27FC236}">
                <a16:creationId xmlns:a16="http://schemas.microsoft.com/office/drawing/2014/main" id="{A4DD0ED0-EB2E-492A-96B3-D7E000F1E2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3917" y="4077196"/>
            <a:ext cx="6818083" cy="2780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137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B1C2B7B-7142-47F9-AF11-2C9EBDC2B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46F94-6A76-4546-AB4E-8591D96FEACB}" type="datetimeFigureOut">
              <a:rPr lang="ru-RU" smtClean="0"/>
              <a:t>06.06.2021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9054209-3BE7-4368-A9EF-E600887F3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01D74B9-95DE-48D5-9B58-79F99AC57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C5A66-5B41-48C7-9F9E-806A7D2587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9372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F41152-4C68-4D00-AF86-91B0CEECC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CA9E78C-E6B3-420F-AB20-68BB2A0CFB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00AA42B-6821-40D1-87E4-85525481E3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46F94-6A76-4546-AB4E-8591D96FEACB}" type="datetimeFigureOut">
              <a:rPr lang="ru-RU" smtClean="0"/>
              <a:t>06.06.2021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4DA0864-7692-4562-8E27-D5BF4199A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1762803-F3E9-4358-BF9C-9D900299F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C5A66-5B41-48C7-9F9E-806A7D2587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60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212CDC-EF1F-49E1-AAFA-51AE3F772D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9145883-C223-4357-8EAB-6E2FB5C12F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EE12D9F-3544-4F7D-B895-5A141FF09E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45AC944-3F9B-4171-B94F-809956423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46F94-6A76-4546-AB4E-8591D96FEACB}" type="datetimeFigureOut">
              <a:rPr lang="ru-RU" smtClean="0"/>
              <a:t>06.06.2021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FC8BBA4-3561-4386-B297-85B000CB0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8F86D95-1EF4-4D86-8C24-26D6CB84C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C5A66-5B41-48C7-9F9E-806A7D2587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01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1E40CC-2DEF-492D-8BD7-0AB04A53B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15BD96-B477-40AD-B52D-704AF96CD5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6EC4CE4-584C-4A80-9BA6-81710A9A38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07D77F5-BC67-4395-B0FE-786C5A9A83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7CCD36F-50A3-4879-9A16-CBC0BFAFD2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C11ED1A-D852-44D1-B814-8E782F8BA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46F94-6A76-4546-AB4E-8591D96FEACB}" type="datetimeFigureOut">
              <a:rPr lang="ru-RU" smtClean="0"/>
              <a:t>06.06.2021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F88F2A8-C2E9-4969-9E9A-D14AB805D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A6B4217-CB1E-425F-BBAF-FEBE1FCD2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C5A66-5B41-48C7-9F9E-806A7D2587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98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hyperlink" Target="https://presentation-creation.ru/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3F097B-DB91-4A3D-BBE2-0527D8937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2BC59C2-76F8-47C8-B192-E3EB630BAE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5F1B5A6-812C-4F0E-A9CB-2A88D278EE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F46F94-6A76-4546-AB4E-8591D96FEACB}" type="datetimeFigureOut">
              <a:rPr lang="ru-RU" smtClean="0"/>
              <a:t>06.06.2021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7D50E00-61C0-4B29-B7D8-FC936E63EA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5B8AB7E-74FF-4748-81E1-8481B38CAE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1C5A66-5B41-48C7-9F9E-806A7D2587CC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>
            <a:hlinkClick r:id="rId16"/>
            <a:extLst>
              <a:ext uri="{FF2B5EF4-FFF2-40B4-BE49-F238E27FC236}">
                <a16:creationId xmlns:a16="http://schemas.microsoft.com/office/drawing/2014/main" id="{2A6D8B76-6E1C-4995-A072-EAA7935A06C7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061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0" r:id="rId4"/>
    <p:sldLayoutId id="2147483655" r:id="rId5"/>
    <p:sldLayoutId id="2147483662" r:id="rId6"/>
    <p:sldLayoutId id="2147483651" r:id="rId7"/>
    <p:sldLayoutId id="2147483652" r:id="rId8"/>
    <p:sldLayoutId id="2147483653" r:id="rId9"/>
    <p:sldLayoutId id="2147483654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.org/ru/documents/decl_conv/conventions/childcon.shtml" TargetMode="External"/><Relationship Id="rId2" Type="http://schemas.openxmlformats.org/officeDocument/2006/relationships/hyperlink" Target="https://www.un.org/ru/documents/decl_conv/declarations/childdec.shtml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hyperlink" Target="https://znanio.ru/media/prezentatsiya_na_temu__triz_pedagogika_metody_tehnologii_priemy-202945" TargetMode="External"/><Relationship Id="rId4" Type="http://schemas.openxmlformats.org/officeDocument/2006/relationships/hyperlink" Target="http://www.consultant.ru/document/cons_doc_LAW_121499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nsultant.ru/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6C722F-1249-4DE4-9AA4-23E22521E0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1275" y="1706880"/>
            <a:ext cx="7113422" cy="2682240"/>
          </a:xfrm>
        </p:spPr>
        <p:txBody>
          <a:bodyPr>
            <a:normAutofit fontScale="90000"/>
          </a:bodyPr>
          <a:lstStyle/>
          <a:p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уровня информационно-правового воспитания и информационно- правовой грамотности студентов как условие формирования безопасной среды в образовательной организации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1D93E48-486A-4E27-B85F-5842AD8FE288}"/>
              </a:ext>
            </a:extLst>
          </p:cNvPr>
          <p:cNvSpPr/>
          <p:nvPr/>
        </p:nvSpPr>
        <p:spPr>
          <a:xfrm>
            <a:off x="231275" y="746760"/>
            <a:ext cx="9827126" cy="7184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>
              <a:lnSpc>
                <a:spcPct val="107000"/>
              </a:lnSpc>
              <a:spcAft>
                <a:spcPts val="750"/>
              </a:spcAft>
            </a:pPr>
            <a:r>
              <a:rPr lang="ru-RU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ПРЕЗЕНТАЦИЯ ПРОЕКТА</a:t>
            </a:r>
            <a:endParaRPr lang="ru-RU" sz="4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5E11A3F-6FF6-4AC0-9D88-A44CC794378E}"/>
              </a:ext>
            </a:extLst>
          </p:cNvPr>
          <p:cNvSpPr/>
          <p:nvPr/>
        </p:nvSpPr>
        <p:spPr>
          <a:xfrm>
            <a:off x="231275" y="4968240"/>
            <a:ext cx="5864725" cy="1297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Преподаватель </a:t>
            </a:r>
          </a:p>
          <a:p>
            <a:pPr algn="just"/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ОГАПОУ «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Бирючанский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техникум»:</a:t>
            </a:r>
          </a:p>
          <a:p>
            <a:pPr algn="just"/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Безугленко О.С.</a:t>
            </a:r>
            <a:endParaRPr lang="ru-RU" sz="16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75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3568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FC0888-20FD-4960-BBF0-0F489501D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404813"/>
            <a:ext cx="8686800" cy="8382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 в предметную область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(описание ситуации «как будет»)</a:t>
            </a:r>
          </a:p>
        </p:txBody>
      </p:sp>
      <p:sp>
        <p:nvSpPr>
          <p:cNvPr id="17412" name="Номер слайда 6">
            <a:extLst>
              <a:ext uri="{FF2B5EF4-FFF2-40B4-BE49-F238E27FC236}">
                <a16:creationId xmlns:a16="http://schemas.microsoft.com/office/drawing/2014/main" id="{7A512ECD-5D27-4CC6-B982-E6E6A447D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468313" y="6477000"/>
            <a:ext cx="8523287" cy="24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268EA8"/>
                </a:solidFill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036F1559-3786-433E-B909-AB0B1574B67D}" type="slidenum">
              <a:rPr lang="ru-RU" altLang="ru-RU" smtClean="0"/>
              <a:pPr/>
              <a:t>10</a:t>
            </a:fld>
            <a:endParaRPr lang="ru-RU" altLang="ru-RU" sz="9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Номер слайда 2">
            <a:extLst>
              <a:ext uri="{FF2B5EF4-FFF2-40B4-BE49-F238E27FC236}">
                <a16:creationId xmlns:a16="http://schemas.microsoft.com/office/drawing/2014/main" id="{8CF4EDA6-77FD-4AC8-9CD5-FD3CB8649E03}"/>
              </a:ext>
            </a:extLst>
          </p:cNvPr>
          <p:cNvSpPr txBox="1">
            <a:spLocks/>
          </p:cNvSpPr>
          <p:nvPr/>
        </p:nvSpPr>
        <p:spPr>
          <a:xfrm>
            <a:off x="900112" y="1341438"/>
            <a:ext cx="10743247" cy="1066482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450215" algn="just"/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Внедрена в ОГАПОУ «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Бирючанский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техникум» методика деятельности по созданию эффективных условий для повышения уровня информационно-правового воспитания и информационно-правовой грамотности в студенческой среде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171450" indent="-171450" algn="just">
              <a:defRPr/>
            </a:pPr>
            <a:endParaRPr lang="ru-RU" dirty="0">
              <a:latin typeface="Calibri" pitchFamily="34" charset="0"/>
              <a:cs typeface="Calibri" pitchFamily="34" charset="0"/>
            </a:endParaRPr>
          </a:p>
          <a:p>
            <a:pPr algn="just">
              <a:buFont typeface="Arial" charset="0"/>
              <a:buChar char="•"/>
              <a:defRPr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духовно-нравственного потенциала  обучающегося.</a:t>
            </a:r>
          </a:p>
          <a:p>
            <a:pPr algn="just">
              <a:buFont typeface="Arial" charset="0"/>
              <a:buChar char="•"/>
              <a:defRPr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Повышение уровня информационно-правовой грамотности обучающихся. </a:t>
            </a:r>
          </a:p>
          <a:p>
            <a:pPr algn="just">
              <a:buFont typeface="Arial" charset="0"/>
              <a:buChar char="•"/>
              <a:defRPr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Формирование образа «информационно-образованного студента» ОГАПОУ «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Бирючанский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техникум».</a:t>
            </a:r>
          </a:p>
          <a:p>
            <a:pPr algn="just">
              <a:buFont typeface="Arial" charset="0"/>
              <a:buChar char="•"/>
              <a:defRPr/>
            </a:pP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7675" algn="just"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indent="447675" algn="just">
              <a:defRPr/>
            </a:pPr>
            <a:endParaRPr lang="ru-RU" sz="1600" b="1" dirty="0">
              <a:latin typeface="Calibri" pitchFamily="34" charset="0"/>
              <a:cs typeface="Calibri" pitchFamily="34" charset="0"/>
            </a:endParaRPr>
          </a:p>
          <a:p>
            <a:pPr indent="447675" algn="just">
              <a:defRPr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реализации проекта  в  2022 году: </a:t>
            </a:r>
          </a:p>
          <a:p>
            <a:pPr indent="447675" algn="just"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обучающихся ОГАПОУ 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Бирючанский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техникум» принявших активное участие в проекте и освоивших основы информационно-правовой грамотности – не менее 60% .</a:t>
            </a:r>
          </a:p>
          <a:p>
            <a:pPr indent="447675" algn="just">
              <a:defRPr/>
            </a:pPr>
            <a:endParaRPr lang="ru-RU" sz="16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indent="447675" algn="just">
              <a:defRPr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sz="2800" dirty="0">
              <a:latin typeface="Calibri" panose="020F0502020204030204" pitchFamily="34" charset="0"/>
            </a:endParaRPr>
          </a:p>
          <a:p>
            <a:pPr algn="just">
              <a:defRPr/>
            </a:pPr>
            <a:endParaRPr lang="ru-RU" sz="2800" dirty="0">
              <a:latin typeface="Calibri" panose="020F0502020204030204" pitchFamily="34" charset="0"/>
            </a:endParaRPr>
          </a:p>
          <a:p>
            <a:pPr algn="just">
              <a:defRPr/>
            </a:pPr>
            <a:r>
              <a:rPr lang="ru-RU" alt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5726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9">
            <a:extLst>
              <a:ext uri="{FF2B5EF4-FFF2-40B4-BE49-F238E27FC236}">
                <a16:creationId xmlns:a16="http://schemas.microsoft.com/office/drawing/2014/main" id="{7F0C4726-51CE-435B-86CA-0D698CF91E0F}"/>
              </a:ext>
            </a:extLst>
          </p:cNvPr>
          <p:cNvSpPr txBox="1">
            <a:spLocks/>
          </p:cNvSpPr>
          <p:nvPr/>
        </p:nvSpPr>
        <p:spPr>
          <a:xfrm>
            <a:off x="3879751" y="619233"/>
            <a:ext cx="4432499" cy="115026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7200" b="1" dirty="0">
                <a:solidFill>
                  <a:schemeClr val="accent2">
                    <a:lumMod val="50000"/>
                  </a:schemeClr>
                </a:solidFill>
              </a:rPr>
              <a:t>СПАСИБО</a:t>
            </a:r>
          </a:p>
        </p:txBody>
      </p:sp>
    </p:spTree>
    <p:extLst>
      <p:ext uri="{BB962C8B-B14F-4D97-AF65-F5344CB8AC3E}">
        <p14:creationId xmlns:p14="http://schemas.microsoft.com/office/powerpoint/2010/main" val="3918751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C34A6B-7B51-4608-A34B-C9C8E7B2E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8479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и методическая обоснованность представленного проекта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5256637-FCC7-4431-93BC-666F61E4BB9C}"/>
              </a:ext>
            </a:extLst>
          </p:cNvPr>
          <p:cNvSpPr/>
          <p:nvPr/>
        </p:nvSpPr>
        <p:spPr>
          <a:xfrm>
            <a:off x="487679" y="1767840"/>
            <a:ext cx="7830621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3400" algn="just"/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Информационно-правовое воспитание и информационно-правовая грамотность студентов системы СПО представляет собой важнейший процесс, реализуемый образовательной организацией и педагогами. Сущность информационно-правового воспитания состоит в формировании у студентов знаний в области международного законодательства и  информационного законодательства РФ, а также в развитии у них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правопослушного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поведения. </a:t>
            </a:r>
          </a:p>
          <a:p>
            <a:endParaRPr lang="ru-RU" dirty="0"/>
          </a:p>
        </p:txBody>
      </p:sp>
      <p:pic>
        <p:nvPicPr>
          <p:cNvPr id="1026" name="Picture 2" descr="https://catherineasquithgallery.com/uploads/posts/2021-02/1613545362_5-p-kartinki-na-belom-fone-dlya-prezentatsii-5.jpg">
            <a:extLst>
              <a:ext uri="{FF2B5EF4-FFF2-40B4-BE49-F238E27FC236}">
                <a16:creationId xmlns:a16="http://schemas.microsoft.com/office/drawing/2014/main" id="{89B31FB2-DDDB-4B70-9A4F-82F72AC84B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1080" y="1410361"/>
            <a:ext cx="3550920" cy="3390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2717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>
            <a:extLst>
              <a:ext uri="{FF2B5EF4-FFF2-40B4-BE49-F238E27FC236}">
                <a16:creationId xmlns:a16="http://schemas.microsoft.com/office/drawing/2014/main" id="{9F92A36E-B362-4E4D-9953-C5DC6B5335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492250" y="247641"/>
            <a:ext cx="9434830" cy="1255728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 в предметную область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(описание ситуации «как есть»)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cap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87" name="Rectangle 5">
            <a:extLst>
              <a:ext uri="{FF2B5EF4-FFF2-40B4-BE49-F238E27FC236}">
                <a16:creationId xmlns:a16="http://schemas.microsoft.com/office/drawing/2014/main" id="{0319A487-B9DB-41EF-AB35-4E48E7463D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"/>
            <a:ext cx="228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200" b="1">
                <a:cs typeface="Calibri" panose="020F0502020204030204" pitchFamily="34" charset="0"/>
              </a:rPr>
              <a:t>.</a:t>
            </a:r>
            <a:endParaRPr lang="ru-RU" altLang="ru-RU"/>
          </a:p>
        </p:txBody>
      </p:sp>
      <p:sp>
        <p:nvSpPr>
          <p:cNvPr id="16388" name="Rectangle 1">
            <a:extLst>
              <a:ext uri="{FF2B5EF4-FFF2-40B4-BE49-F238E27FC236}">
                <a16:creationId xmlns:a16="http://schemas.microsoft.com/office/drawing/2014/main" id="{DB9012A5-1FE4-4524-9F6C-606FAAF03AF4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1524000" y="5287963"/>
            <a:ext cx="9144000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endParaRPr lang="ru-RU" altLang="ru-RU" sz="1200" b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ru-RU" altLang="ru-RU" sz="1200" b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ru-RU" altLang="ru-RU" sz="1200" b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altLang="ru-RU" sz="1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Всего обучающихся в ОГАПОУ «</a:t>
            </a:r>
            <a:r>
              <a:rPr lang="ru-RU" altLang="ru-RU" sz="1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Бирючанский</a:t>
            </a:r>
            <a:r>
              <a:rPr lang="ru-RU" altLang="ru-RU" sz="1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техникум» по состоянию на 01 марта 2021 года – 361 чел.</a:t>
            </a:r>
          </a:p>
          <a:p>
            <a:pPr algn="just"/>
            <a:r>
              <a:rPr lang="ru-RU" altLang="ru-RU" sz="1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Обучающихся группы риска ОГАПОУ «</a:t>
            </a:r>
            <a:r>
              <a:rPr lang="ru-RU" altLang="ru-RU" sz="1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Бирючанский</a:t>
            </a:r>
            <a:r>
              <a:rPr lang="ru-RU" altLang="ru-RU" sz="1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техникум» – 140 чел.</a:t>
            </a:r>
          </a:p>
          <a:p>
            <a:pPr algn="just"/>
            <a:r>
              <a:rPr lang="ru-RU" altLang="ru-RU" sz="1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Обучающихся, вовлеченных во внеурочную деятельность  ОГАПОУ «</a:t>
            </a:r>
            <a:r>
              <a:rPr lang="ru-RU" altLang="ru-RU" sz="1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Бирючанский</a:t>
            </a:r>
            <a:r>
              <a:rPr lang="ru-RU" altLang="ru-RU" sz="1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техникум» - 275 чел.</a:t>
            </a:r>
          </a:p>
          <a:p>
            <a:pPr algn="ctr"/>
            <a:endParaRPr lang="ru-RU" altLang="ru-RU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389" name="Диаграмма 6">
            <a:extLst>
              <a:ext uri="{FF2B5EF4-FFF2-40B4-BE49-F238E27FC236}">
                <a16:creationId xmlns:a16="http://schemas.microsoft.com/office/drawing/2014/main" id="{97C6F35D-366A-4952-B618-F9E895CD46A8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" y="1268413"/>
            <a:ext cx="3703320" cy="444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Диаграмма 8">
            <a:extLst>
              <a:ext uri="{FF2B5EF4-FFF2-40B4-BE49-F238E27FC236}">
                <a16:creationId xmlns:a16="http://schemas.microsoft.com/office/drawing/2014/main" id="{F37AE436-3A41-47BA-B08D-49BF3955ACE6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5360" y="1108234"/>
            <a:ext cx="6374129" cy="4641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FC0888-20FD-4960-BBF0-0F489501D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457199"/>
            <a:ext cx="8686800" cy="990601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 в предметную область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(описание ситуации «как есть»)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36" name="Прямоугольник 3">
            <a:extLst>
              <a:ext uri="{FF2B5EF4-FFF2-40B4-BE49-F238E27FC236}">
                <a16:creationId xmlns:a16="http://schemas.microsoft.com/office/drawing/2014/main" id="{C48DDDDA-2743-46AF-95A0-7D8194276D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9750" y="1571626"/>
            <a:ext cx="870585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49263" algn="ctr">
              <a:defRPr/>
            </a:pPr>
            <a:r>
              <a:rPr lang="ru-RU" altLang="ru-RU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Проблемы:</a:t>
            </a:r>
          </a:p>
          <a:p>
            <a:pPr indent="449263" algn="just">
              <a:defRPr/>
            </a:pPr>
            <a:endParaRPr lang="ru-RU" altLang="ru-RU" sz="2400" dirty="0">
              <a:latin typeface="Calibri" pitchFamily="34" charset="0"/>
              <a:cs typeface="Calibri" pitchFamily="34" charset="0"/>
            </a:endParaRPr>
          </a:p>
          <a:p>
            <a:pPr marL="342900" indent="-342900" algn="just">
              <a:buAutoNum type="arabicPeriod"/>
              <a:defRPr/>
            </a:pPr>
            <a: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Недостаточно сформирован духовно-нравственный потенциал обучающихся.</a:t>
            </a:r>
          </a:p>
          <a:p>
            <a:pPr marL="342900" indent="-342900" algn="just">
              <a:buFontTx/>
              <a:buAutoNum type="arabicPeriod"/>
              <a:defRPr/>
            </a:pPr>
            <a: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Низкий уровень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информационно-правового воспитания и информационно-правовой грамотности</a:t>
            </a:r>
            <a: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обучающихся. </a:t>
            </a:r>
          </a:p>
          <a:p>
            <a:pPr marL="342900" indent="-342900" algn="just">
              <a:buFontTx/>
              <a:buAutoNum type="arabicPeriod"/>
              <a:defRPr/>
            </a:pPr>
            <a: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мотивации у обучающихся при изучении основ информационно-правовой грамотности.</a:t>
            </a:r>
          </a:p>
          <a:p>
            <a:pPr marL="342900" indent="-342900" algn="just">
              <a:buFontTx/>
              <a:buAutoNum type="arabicPeriod"/>
              <a:defRPr/>
            </a:pPr>
            <a: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сформирован образ «информационно-образованного студента» ОГАПОУ «</a:t>
            </a:r>
            <a:r>
              <a:rPr lang="ru-RU" alt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Бирючанский</a:t>
            </a:r>
            <a: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техникум».</a:t>
            </a:r>
          </a:p>
        </p:txBody>
      </p:sp>
      <p:sp>
        <p:nvSpPr>
          <p:cNvPr id="17412" name="Номер слайда 6">
            <a:extLst>
              <a:ext uri="{FF2B5EF4-FFF2-40B4-BE49-F238E27FC236}">
                <a16:creationId xmlns:a16="http://schemas.microsoft.com/office/drawing/2014/main" id="{7A512ECD-5D27-4CC6-B982-E6E6A447D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468313" y="6477000"/>
            <a:ext cx="8523287" cy="24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268EA8"/>
                </a:solidFill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036F1559-3786-433E-B909-AB0B1574B67D}" type="slidenum">
              <a:rPr lang="ru-RU" altLang="ru-RU" smtClean="0"/>
              <a:pPr/>
              <a:t>4</a:t>
            </a:fld>
            <a:endParaRPr lang="ru-RU" altLang="ru-RU" sz="9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C34A6B-7B51-4608-A34B-C9C8E7B2E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8479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Цель и результат проекта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18C9EF1-0222-4F72-BB79-E3008EF9F34A}"/>
              </a:ext>
            </a:extLst>
          </p:cNvPr>
          <p:cNvSpPr/>
          <p:nvPr/>
        </p:nvSpPr>
        <p:spPr>
          <a:xfrm>
            <a:off x="4038600" y="1158240"/>
            <a:ext cx="7467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/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Внедрение в ОГАПОУ «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Бирючанский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техникум» методики деятельности по созданию эффективных условий для повышения уровня информационно-правового воспитания и информационно-правовой грамотности в студенческой среде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2180C86-6A7E-4403-9DA5-C8CB21407307}"/>
              </a:ext>
            </a:extLst>
          </p:cNvPr>
          <p:cNvSpPr/>
          <p:nvPr/>
        </p:nvSpPr>
        <p:spPr>
          <a:xfrm>
            <a:off x="118110" y="2987040"/>
            <a:ext cx="11205210" cy="3948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750"/>
              </a:spcAft>
            </a:pPr>
            <a:r>
              <a:rPr lang="ru-RU" sz="2400" b="1" dirty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Способы  достижения цели:</a:t>
            </a:r>
            <a:endParaRPr lang="ru-RU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Способствовать формированию законопослушного поведения обучающихся посредством вовлечения в систему образования и воспитания представителей всех субъектов образовательной деятельности, в т.ч. родителей обучающихся.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Выявить и проанализировать уровень информационно-правовой грамотности обучающихся.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Популяризировать идеи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Всеобщая Декларации прав человека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u="sng" dirty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Конвенци</a:t>
            </a:r>
            <a:r>
              <a:rPr lang="ru-RU" sz="2000" u="sng" dirty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о правах ребенка,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Конвенция о защите физических лиц при автоматизированной обработке персональных данных</a:t>
            </a:r>
            <a:r>
              <a:rPr lang="ru-RU" sz="2000" u="sng" dirty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других нормативных правовых документов.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Выбрать рациональные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методы и приемы ТРИЗ-педагогики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ТРИЗ-технологий.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Определить уровень эффективности проделанной работы.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s://openledger.info/insights/wp-content/uploads/2018/12/examples.png">
            <a:extLst>
              <a:ext uri="{FF2B5EF4-FFF2-40B4-BE49-F238E27FC236}">
                <a16:creationId xmlns:a16="http://schemas.microsoft.com/office/drawing/2014/main" id="{8576A584-2608-4292-8DBF-A95BD6DDDE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0" y="84798"/>
            <a:ext cx="3802312" cy="256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2071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C34A6B-7B51-4608-A34B-C9C8E7B2E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8479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Основное содержание проекта</a:t>
            </a:r>
          </a:p>
        </p:txBody>
      </p:sp>
      <p:pic>
        <p:nvPicPr>
          <p:cNvPr id="8" name="Picture 6" descr="http://ook-zato.ucoz.ru/_nw/3/47452736.jpg">
            <a:extLst>
              <a:ext uri="{FF2B5EF4-FFF2-40B4-BE49-F238E27FC236}">
                <a16:creationId xmlns:a16="http://schemas.microsoft.com/office/drawing/2014/main" id="{729E0620-2C93-483F-949B-A29D51A4A5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7" r="8036"/>
          <a:stretch/>
        </p:blipFill>
        <p:spPr bwMode="auto">
          <a:xfrm>
            <a:off x="0" y="0"/>
            <a:ext cx="4434840" cy="3424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428C0F4-DE6C-457E-BCA0-A160279BAA6A}"/>
              </a:ext>
            </a:extLst>
          </p:cNvPr>
          <p:cNvSpPr/>
          <p:nvPr/>
        </p:nvSpPr>
        <p:spPr>
          <a:xfrm>
            <a:off x="4434840" y="1452369"/>
            <a:ext cx="7559040" cy="3447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750"/>
              </a:spcAft>
            </a:pP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Правовую основу и обеспечение предлагаемого проекта составляют:</a:t>
            </a:r>
            <a:endParaRPr lang="ru-RU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Всеобщая декларация прав человека,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hlinkClick r:id="rId3"/>
            </a:endParaRP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Конвенция о правах детей,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hlinkClick r:id="rId3"/>
            </a:endParaRP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Конституция РФ,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hlinkClick r:id="rId3"/>
            </a:endParaRP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Федеральный закон «Об образовании РФ»,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hlinkClick r:id="rId3"/>
            </a:endParaRP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Федеральный закон «Об информации, информационных технологиях и защите информации»;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hlinkClick r:id="rId3"/>
            </a:endParaRP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Федерльный закон «О защите детей от воздействия информации причиняющей вред их здоровью и развитию».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3810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C34A6B-7B51-4608-A34B-C9C8E7B2E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8479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Основное содержание проекта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F78CC83-31C1-462B-A071-DAE4C4A59BAB}"/>
              </a:ext>
            </a:extLst>
          </p:cNvPr>
          <p:cNvSpPr/>
          <p:nvPr/>
        </p:nvSpPr>
        <p:spPr>
          <a:xfrm>
            <a:off x="3870960" y="1410361"/>
            <a:ext cx="7528560" cy="1653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07000"/>
              </a:lnSpc>
              <a:spcAft>
                <a:spcPts val="750"/>
              </a:spcAft>
            </a:pP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Проект реализуется на основе принципов, позволяющих воспитать социально активную, образованную, творческую, нравственно- устойчивую и физически здоровую личность.</a:t>
            </a:r>
            <a:endParaRPr lang="ru-RU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BEF7246-CC3F-48F0-B9EF-A829E920AB7D}"/>
              </a:ext>
            </a:extLst>
          </p:cNvPr>
          <p:cNvSpPr/>
          <p:nvPr/>
        </p:nvSpPr>
        <p:spPr>
          <a:xfrm>
            <a:off x="243840" y="3566160"/>
            <a:ext cx="11475720" cy="11613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750"/>
              </a:spcAft>
            </a:pPr>
            <a:r>
              <a:rPr lang="ru-RU" sz="2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Реализация данного проекта позволит сделать информационно-правовое воспитание и обучение основам информационно-правовой грамотности равноправными и взаимодействующими компонентами образовательного процесса.</a:t>
            </a:r>
            <a:endParaRPr lang="ru-RU" sz="2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aproekt.ucoz.net/12/something-interesting-about-mlm-software.png">
            <a:extLst>
              <a:ext uri="{FF2B5EF4-FFF2-40B4-BE49-F238E27FC236}">
                <a16:creationId xmlns:a16="http://schemas.microsoft.com/office/drawing/2014/main" id="{4C236AF0-0A2B-403A-B753-2E86E540AD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3360" y="137160"/>
            <a:ext cx="4084320" cy="3291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04748EBD-4F29-41C1-A799-93F67B623F7F}"/>
              </a:ext>
            </a:extLst>
          </p:cNvPr>
          <p:cNvSpPr/>
          <p:nvPr/>
        </p:nvSpPr>
        <p:spPr>
          <a:xfrm>
            <a:off x="243840" y="4864663"/>
            <a:ext cx="11597640" cy="18859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750"/>
              </a:spcAft>
            </a:pP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Формирование и развитие ключевых компетенций обучающихся решается с помощью использования современных педагогических технологий, обеспечивающих личностное развитие обучающегося за счет уменьшения доли репродуктивной деятельности в учебном процессе, включения студентов в учебную, творческую деятельность, формирования его активной жизненной позиции.</a:t>
            </a:r>
            <a:endParaRPr lang="ru-RU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2406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FC0888-20FD-4960-BBF0-0F489501D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5761" y="503238"/>
            <a:ext cx="7642497" cy="838200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проектной деятельности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12" name="Номер слайда 6">
            <a:extLst>
              <a:ext uri="{FF2B5EF4-FFF2-40B4-BE49-F238E27FC236}">
                <a16:creationId xmlns:a16="http://schemas.microsoft.com/office/drawing/2014/main" id="{7A512ECD-5D27-4CC6-B982-E6E6A447D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468313" y="6477000"/>
            <a:ext cx="8523287" cy="24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268EA8"/>
                </a:solidFill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036F1559-3786-433E-B909-AB0B1574B67D}" type="slidenum">
              <a:rPr lang="ru-RU" altLang="ru-RU" smtClean="0"/>
              <a:pPr/>
              <a:t>8</a:t>
            </a:fld>
            <a:endParaRPr lang="ru-RU" altLang="ru-RU" sz="9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Номер слайда 2">
            <a:extLst>
              <a:ext uri="{FF2B5EF4-FFF2-40B4-BE49-F238E27FC236}">
                <a16:creationId xmlns:a16="http://schemas.microsoft.com/office/drawing/2014/main" id="{8CF4EDA6-77FD-4AC8-9CD5-FD3CB8649E03}"/>
              </a:ext>
            </a:extLst>
          </p:cNvPr>
          <p:cNvSpPr txBox="1">
            <a:spLocks/>
          </p:cNvSpPr>
          <p:nvPr/>
        </p:nvSpPr>
        <p:spPr>
          <a:xfrm>
            <a:off x="-1052196" y="1477963"/>
            <a:ext cx="3588167" cy="457501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just">
              <a:defRPr/>
            </a:pPr>
            <a:endParaRPr lang="ru-RU" dirty="0">
              <a:latin typeface="Calibri" pitchFamily="34" charset="0"/>
              <a:cs typeface="Calibri" pitchFamily="34" charset="0"/>
            </a:endParaRPr>
          </a:p>
          <a:p>
            <a:pPr indent="447675" algn="just">
              <a:defRPr/>
            </a:pPr>
            <a:endParaRPr lang="ru-RU" sz="16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indent="447675" algn="just">
              <a:defRPr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sz="2800" dirty="0">
              <a:latin typeface="Calibri" panose="020F0502020204030204" pitchFamily="34" charset="0"/>
            </a:endParaRPr>
          </a:p>
          <a:p>
            <a:pPr algn="just">
              <a:defRPr/>
            </a:pPr>
            <a:endParaRPr lang="ru-RU" sz="2800" dirty="0">
              <a:latin typeface="Calibri" panose="020F0502020204030204" pitchFamily="34" charset="0"/>
            </a:endParaRPr>
          </a:p>
          <a:p>
            <a:pPr algn="just">
              <a:defRPr/>
            </a:pPr>
            <a:r>
              <a:rPr lang="ru-RU" altLang="ru-RU" dirty="0"/>
              <a:t> 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66DE965-BDD3-4831-AF73-CFB2EEDE862E}"/>
              </a:ext>
            </a:extLst>
          </p:cNvPr>
          <p:cNvSpPr/>
          <p:nvPr/>
        </p:nvSpPr>
        <p:spPr>
          <a:xfrm>
            <a:off x="3619140" y="1341438"/>
            <a:ext cx="8199118" cy="2774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Длительность проектной деятельности: 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течение 2021-2022 учебного года.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проектной деятельности: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администрация,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специалисты (социальный педагог, психолог),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преподаватели,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обучающиеся,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 обучающихся.</a:t>
            </a:r>
          </a:p>
          <a:p>
            <a:pPr algn="just">
              <a:lnSpc>
                <a:spcPct val="107000"/>
              </a:lnSpc>
              <a:spcAft>
                <a:spcPts val="750"/>
              </a:spcAft>
            </a:pP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st3.depositphotos.com/1007449/14706/i/1600/depositphotos_147068341-stock-photo-group-of-global-business-people.jpg">
            <a:extLst>
              <a:ext uri="{FF2B5EF4-FFF2-40B4-BE49-F238E27FC236}">
                <a16:creationId xmlns:a16="http://schemas.microsoft.com/office/drawing/2014/main" id="{C1E2BCE9-4DE4-4053-B381-5A418A4778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65"/>
          <a:stretch/>
        </p:blipFill>
        <p:spPr bwMode="auto">
          <a:xfrm>
            <a:off x="0" y="136525"/>
            <a:ext cx="3619140" cy="2774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055C751-2B89-4021-97C0-A862119CB9A8}"/>
              </a:ext>
            </a:extLst>
          </p:cNvPr>
          <p:cNvSpPr/>
          <p:nvPr/>
        </p:nvSpPr>
        <p:spPr>
          <a:xfrm>
            <a:off x="777240" y="4408835"/>
            <a:ext cx="11041018" cy="2150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07000"/>
              </a:lnSpc>
              <a:spcAft>
                <a:spcPts val="0"/>
              </a:spcAft>
            </a:pPr>
            <a:r>
              <a:rPr lang="ru-RU" sz="2800" b="1" dirty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Формы реализации проекта</a:t>
            </a: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endParaRPr lang="ru-RU" b="1" dirty="0">
              <a:solidFill>
                <a:schemeClr val="accent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Тематические классные часы, деловые игры, уроки-экскурсии,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семинар-практикум «Основы информационно-правовой грамотности», конкурс интерактивных плакатов.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Это позволяет создавать условия для формирования положительных привычек и социальных установок, соблюдать законы и следовать правовому поведению.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7115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FC0888-20FD-4960-BBF0-0F489501D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5761" y="503238"/>
            <a:ext cx="7642497" cy="838200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проектирования:</a:t>
            </a:r>
          </a:p>
        </p:txBody>
      </p:sp>
      <p:sp>
        <p:nvSpPr>
          <p:cNvPr id="17412" name="Номер слайда 6">
            <a:extLst>
              <a:ext uri="{FF2B5EF4-FFF2-40B4-BE49-F238E27FC236}">
                <a16:creationId xmlns:a16="http://schemas.microsoft.com/office/drawing/2014/main" id="{7A512ECD-5D27-4CC6-B982-E6E6A447D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468313" y="6477000"/>
            <a:ext cx="8523287" cy="24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268EA8"/>
                </a:solidFill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036F1559-3786-433E-B909-AB0B1574B67D}" type="slidenum">
              <a:rPr lang="ru-RU" altLang="ru-RU" smtClean="0"/>
              <a:pPr/>
              <a:t>9</a:t>
            </a:fld>
            <a:endParaRPr lang="ru-RU" altLang="ru-RU" sz="9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Номер слайда 2">
            <a:extLst>
              <a:ext uri="{FF2B5EF4-FFF2-40B4-BE49-F238E27FC236}">
                <a16:creationId xmlns:a16="http://schemas.microsoft.com/office/drawing/2014/main" id="{8CF4EDA6-77FD-4AC8-9CD5-FD3CB8649E03}"/>
              </a:ext>
            </a:extLst>
          </p:cNvPr>
          <p:cNvSpPr txBox="1">
            <a:spLocks/>
          </p:cNvSpPr>
          <p:nvPr/>
        </p:nvSpPr>
        <p:spPr>
          <a:xfrm>
            <a:off x="930592" y="1341438"/>
            <a:ext cx="10743247" cy="1066482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just">
              <a:defRPr/>
            </a:pPr>
            <a:endParaRPr lang="ru-RU" dirty="0">
              <a:latin typeface="Calibri" pitchFamily="34" charset="0"/>
              <a:cs typeface="Calibri" pitchFamily="34" charset="0"/>
            </a:endParaRPr>
          </a:p>
          <a:p>
            <a:pPr indent="447675" algn="just">
              <a:defRPr/>
            </a:pPr>
            <a:endParaRPr lang="ru-RU" sz="16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indent="447675" algn="just">
              <a:defRPr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sz="2800" dirty="0">
              <a:latin typeface="Calibri" panose="020F0502020204030204" pitchFamily="34" charset="0"/>
            </a:endParaRPr>
          </a:p>
          <a:p>
            <a:pPr algn="just">
              <a:defRPr/>
            </a:pPr>
            <a:endParaRPr lang="ru-RU" sz="2800" dirty="0">
              <a:latin typeface="Calibri" panose="020F0502020204030204" pitchFamily="34" charset="0"/>
            </a:endParaRPr>
          </a:p>
          <a:p>
            <a:pPr algn="just">
              <a:defRPr/>
            </a:pPr>
            <a:r>
              <a:rPr lang="ru-RU" altLang="ru-RU" dirty="0"/>
              <a:t> 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66DE965-BDD3-4831-AF73-CFB2EEDE862E}"/>
              </a:ext>
            </a:extLst>
          </p:cNvPr>
          <p:cNvSpPr/>
          <p:nvPr/>
        </p:nvSpPr>
        <p:spPr>
          <a:xfrm>
            <a:off x="3619140" y="1341438"/>
            <a:ext cx="8199118" cy="61604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AutoNum type="arabicPeriod"/>
            </a:pP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Содержательное направление.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образовательных, воспитательных, социально-педагогических технологий, методов.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Отбор учебного материала, способствующего формированию законопослушного поведения студентов и навыков работы графическими средствами.</a:t>
            </a:r>
          </a:p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 Социально-педагогическое направление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системы просветительских и социально-педагогических мероприятий, адресованных участникам проекта;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в форме опроса с целью выявления уровня информационно-правового воспитания и информационно-правовой грамотности</a:t>
            </a:r>
          </a:p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 Управленческое направление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и обобщение передового правового и социально-педагогического опыта в рамках реализации педагогического проекта;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реализации основных направлений педагогического проекта.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750"/>
              </a:spcAft>
              <a:buAutoNum type="arabicPeriod"/>
            </a:pP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http://peschanobr.gauro-riacro.ru/organisacii/3230/news/2018-10-11/i.jpg">
            <a:extLst>
              <a:ext uri="{FF2B5EF4-FFF2-40B4-BE49-F238E27FC236}">
                <a16:creationId xmlns:a16="http://schemas.microsoft.com/office/drawing/2014/main" id="{FD52FABC-05C7-4F51-90BB-5C10C6E755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3356"/>
            <a:ext cx="3619140" cy="2718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2871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774</TotalTime>
  <Words>608</Words>
  <Application>Microsoft Office PowerPoint</Application>
  <PresentationFormat>Широкоэкранный</PresentationFormat>
  <Paragraphs>99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Franklin Gothic Book</vt:lpstr>
      <vt:lpstr>Symbol</vt:lpstr>
      <vt:lpstr>Times New Roman</vt:lpstr>
      <vt:lpstr>Тема Office</vt:lpstr>
      <vt:lpstr>Повышение уровня информационно-правового воспитания и информационно- правовой грамотности студентов как условие формирования безопасной среды в образовательной организации</vt:lpstr>
      <vt:lpstr>Актуальность и методическая обоснованность представленного проекта</vt:lpstr>
      <vt:lpstr>Введение в предметную область (описание ситуации «как есть») </vt:lpstr>
      <vt:lpstr>Введение в предметную область (описание ситуации «как есть») </vt:lpstr>
      <vt:lpstr>                                          Цель и результат проекта</vt:lpstr>
      <vt:lpstr>                                Основное содержание проекта</vt:lpstr>
      <vt:lpstr>                                Основное содержание проекта</vt:lpstr>
      <vt:lpstr>Организация проектной деятельности </vt:lpstr>
      <vt:lpstr>Основные направления проектирования:</vt:lpstr>
      <vt:lpstr>Введение в предметную область (описание ситуации «как будет»)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 Obstinate</dc:creator>
  <cp:lastModifiedBy>БезугленкоОС</cp:lastModifiedBy>
  <cp:revision>36</cp:revision>
  <dcterms:created xsi:type="dcterms:W3CDTF">2021-05-07T08:34:05Z</dcterms:created>
  <dcterms:modified xsi:type="dcterms:W3CDTF">2021-06-06T16:09:39Z</dcterms:modified>
</cp:coreProperties>
</file>