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5" r:id="rId10"/>
    <p:sldId id="267" r:id="rId11"/>
    <p:sldId id="268" r:id="rId12"/>
    <p:sldId id="269" r:id="rId13"/>
    <p:sldId id="25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8218C9-A6F5-4076-823F-F7E394B3E05E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F15DE7-C0D5-42AA-A0C1-F3F7610F17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8218C9-A6F5-4076-823F-F7E394B3E05E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15DE7-C0D5-42AA-A0C1-F3F7610F17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8218C9-A6F5-4076-823F-F7E394B3E05E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15DE7-C0D5-42AA-A0C1-F3F7610F17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8218C9-A6F5-4076-823F-F7E394B3E05E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15DE7-C0D5-42AA-A0C1-F3F7610F17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8218C9-A6F5-4076-823F-F7E394B3E05E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15DE7-C0D5-42AA-A0C1-F3F7610F17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8218C9-A6F5-4076-823F-F7E394B3E05E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15DE7-C0D5-42AA-A0C1-F3F7610F17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8218C9-A6F5-4076-823F-F7E394B3E05E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15DE7-C0D5-42AA-A0C1-F3F7610F17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8218C9-A6F5-4076-823F-F7E394B3E05E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15DE7-C0D5-42AA-A0C1-F3F7610F17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8218C9-A6F5-4076-823F-F7E394B3E05E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15DE7-C0D5-42AA-A0C1-F3F7610F17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B8218C9-A6F5-4076-823F-F7E394B3E05E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15DE7-C0D5-42AA-A0C1-F3F7610F17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8218C9-A6F5-4076-823F-F7E394B3E05E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F15DE7-C0D5-42AA-A0C1-F3F7610F17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B8218C9-A6F5-4076-823F-F7E394B3E05E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2F15DE7-C0D5-42AA-A0C1-F3F7610F17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50019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ОГАПОУ «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Борисовский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агромеханический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техникум»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785926"/>
            <a:ext cx="8572560" cy="4786346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Презентация на тему:</a:t>
            </a:r>
          </a:p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«Чертеж цилиндрической зубчатой передачи</a:t>
            </a:r>
            <a:r>
              <a:rPr lang="ru-RU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Инженерная графика </a:t>
            </a:r>
          </a:p>
          <a:p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Выполнил </a:t>
            </a: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студент ОГАПОУ «БАМТ» </a:t>
            </a:r>
            <a:r>
              <a:rPr lang="ru-RU" sz="2600" b="1" dirty="0" err="1" smtClean="0">
                <a:solidFill>
                  <a:srgbClr val="002060"/>
                </a:solidFill>
              </a:rPr>
              <a:t>Апанасов</a:t>
            </a:r>
            <a:r>
              <a:rPr lang="ru-RU" sz="2600" b="1" dirty="0" smtClean="0">
                <a:solidFill>
                  <a:srgbClr val="002060"/>
                </a:solidFill>
              </a:rPr>
              <a:t> Александр Андреевич</a:t>
            </a:r>
          </a:p>
          <a:p>
            <a:endParaRPr lang="ru-RU" sz="2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Руководитель: преподаватель </a:t>
            </a: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проф. цикла </a:t>
            </a:r>
            <a:r>
              <a:rPr lang="ru-RU" sz="2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Понизенский</a:t>
            </a: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В.В.</a:t>
            </a:r>
          </a:p>
          <a:p>
            <a:endParaRPr lang="ru-RU" dirty="0"/>
          </a:p>
        </p:txBody>
      </p:sp>
    </p:spTree>
  </p:cSld>
  <p:clrMapOvr>
    <a:masterClrMapping/>
  </p:clrMapOvr>
  <p:transition>
    <p:diamond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643174" y="6143644"/>
            <a:ext cx="6043626" cy="500066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Рис. 2. Изображение колеса.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8318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www.kornienko-ev.ru/files/pl_4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715436" cy="6215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85720" y="428604"/>
            <a:ext cx="864399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чертеже зубчатых колес показывают делительные окружности, образующие делительных цилиндров (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сборочных чертежах зубчатых передач показывают начальные окружности, образующие начальных поверхностей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(рис. 2).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Делительные и начальные окружности, образующие делительных и начальных поверхностей, показывают штрихпунктирными тонкими линиями (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1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Окружности и образующие поверхностей впадин зубьев в разрезах и сечениях показывают на всем протяжении сплошными толстыми основными линиями. На видах цилиндрических зубчатых колес допускается показывать окружности и образующие поверхностей впадин зубьев, при этом их наносят сплошными тонкими линиями (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1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285720" y="500042"/>
            <a:ext cx="857256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секущая плоскость проходит через ось зубчатого колеса, то на разрезах и сечениях зубчатых колес зубья условно совмещаются с плоскостью чертежа и показываются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нерассеченными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1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секущая плоскость проходит перпендикулярно к оси зубчатого колеса, то зубчатые колеса, как правило, показываются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нерассеченными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При необходимости показать их рассеченными применяют местный разрез и проводят штриховку до линии поверхности впадин.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секущая плоскость проходит через оси обоих зубчатых колес, находящихся в зацеплении, то на разрезе в зоне зацепления зуб одного из колес (ведущего) показывается расположенным перед зубом сопрягаемого (ведомого) колеса (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572560" cy="5429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Литература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1.Чекмарев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 А. Справочник по машиностроительному черчению /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Чекмарев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 А., Осипов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 К. - 2-е изд.,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перераб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М.: 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Высш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., 2000, 2001. - 493c.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2.Левицкий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 С. Машиностроительное черчение и автоматизация выполнения чертежей: Учеб. для втузов / Левицкий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 С. - 5-е изд.,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и доп. - М.: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Высш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., 2001. - 429c.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3.Чекмарев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 А. Инженерная графика: Учеб. /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Чекмарев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 А. - 3-е изд., стер. -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М.: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Высш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., 2000. - 365c.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4.Васильевых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З. И. Чертежи деталей. Эскизы деталей: Учеб. пособие / Васильевых З. И.,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Гребенкин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Н. Б.;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ВятГУ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каф. начертательной геометрии и черчения. - Киров, 2001. - 54c.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5.Единая система конструкторской документации. Основные положения: (Сборник): ГОСТ 2.001-93, ГОСТ2.002-72, ГОСТ2.004-88, ГОСТ2.101-68- ГОСТ2.104-68, ГОСТ2.105-95, ГОСТ2.106-68- ГОСТ2.125-88.- М.: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Изд-гостандартов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1995. - 373c. - (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стандарты)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6.Единая система конструкторской документации. Общие правила выполнения чертежей: (Сборник): ГОСТ 2.301-68- ГОСТ2.318-81, ГОСТ2.320-82, ГОСТ2.321-84.-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Переизд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с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М:Изд-востандартов, 1995. - 232c. - (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стандарты)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357166"/>
            <a:ext cx="864399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Передача образуется двумя зубчатыми колесами (шестерней и колесом), находящимися в зацеплении.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Чертеж передачи должен содержать два изображения: главное изображение и вид слева. В качестве главного изображения принимается полный продольный фронтальный разрез передачи. Для изображения шпоночного или шлицевого соединения вала с колесом на чертеже выполняются местные разрезы (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1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3108" y="6000768"/>
            <a:ext cx="6543692" cy="857232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Рис. 1. Учебный чертеж цилиндрической зубчатой передачи.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2606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www.kornienko-ev.ru/files/pl_1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929718" cy="6018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85720" y="214290"/>
            <a:ext cx="857256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Вычерчивание цилиндрической передачи следует начинать с нанесения осей шестерни и колеса на расстоянии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400" b="1" i="0" u="none" strike="noStrike" cap="none" normalizeH="0" baseline="-3000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главном виде и виде слева и изображения начальных цилиндров, касающихся друг друга. Начальные цилиндры проецируются на фронтальную плоскость проекций (главный вид) в виде начальных прямых, а на профильную плоскость (вид слева) - в виде начальных окружностей. Начальные окружности шестерни и колеса касаются в точке, принадлежащей линии центров.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Окружности вершин зубьев и впадин в зоне зацепления не касаются, а образуют радиальный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зазор равный 0,25m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так как высота головки зуба меньше высоты ножки на эту же величину. Окружности вершин зубьев на всем протяжении, в том числе и в зоне зацепления, изображаются сплошной толстой основной линией.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214282" y="500042"/>
            <a:ext cx="864399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Начальные окружности и образующие начальных поверхностей изображаются тонкими штрихпунктирными линиями. Окружности и образующие поверхностей впадин изображаются тонкими сплошными линиями; допускается их не показывать.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Расчет геометрических и конструктивных параметров колеса и шестерни в соответствии с исходными данными производится по формулам и соотношениям, приведенным на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643042" y="6357958"/>
            <a:ext cx="7286676" cy="285752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5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Рис. 2. Расчет геометрических и конструктивных параметров колеса и шестерни.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57975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www.kornienko-ev.ru/files/pl_17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929718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285720" y="571480"/>
            <a:ext cx="864399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Исходными данными для расчета являются: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модуль зацепления (общий для обоих колес), мм;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sz="2800" b="1" i="0" u="none" strike="noStrike" cap="none" normalizeH="0" baseline="-30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число зубьев шестерни;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sz="2800" b="1" i="0" u="none" strike="noStrike" cap="none" normalizeH="0" baseline="-30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число зубьев колеса;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2800" b="1" i="0" u="none" strike="noStrike" cap="none" normalizeH="0" baseline="-30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в1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диаметр вала шестерни;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2800" b="1" i="0" u="none" strike="noStrike" cap="none" normalizeH="0" baseline="-30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в2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диаметр вала колеса.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Размеры шпонок (призматических или сегментных) и пазов для них, а также шлицевых соединений выбираются по соответствующим стандартам. Пример выполнения учебного чертежа цилиндрической зубчатой передачи дан на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1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864175"/>
          </a:xfrm>
        </p:spPr>
        <p:txBody>
          <a:bodyPr>
            <a:normAutofit fontScale="77500" lnSpcReduction="20000"/>
          </a:bodyPr>
          <a:lstStyle/>
          <a:p>
            <a:r>
              <a:rPr lang="ru-RU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Зубья зубчатых колес вычерчиваются в осевых разрезах и сечениях. В остальных случаях зубья не вычерчиваются и изображаемые детали ограничиваются поверхностями вершин зубьев (рис. 1).</a:t>
            </a:r>
          </a:p>
          <a:p>
            <a:r>
              <a:rPr lang="ru-RU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Если необходимо показать профиль зуба, вычерчивают зуб на выносном элементе; допускается показывать его на ограниченном участке изображения детали.</a:t>
            </a:r>
          </a:p>
          <a:p>
            <a:r>
              <a:rPr lang="ru-RU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Окружности и образующие поверхностей вершин зубьев показываются сплошными толстыми основными линиями, в том числе и в зоне зацепления (</a:t>
            </a:r>
            <a:r>
              <a:rPr lang="ru-RU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рис. 1 </a:t>
            </a:r>
            <a:r>
              <a:rPr lang="ru-RU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рис. 2</a:t>
            </a:r>
            <a:r>
              <a:rPr lang="ru-RU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r>
              <a:rPr lang="ru-RU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Условные изображения цилиндрических зубчатых колес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00298" y="6143644"/>
            <a:ext cx="6186502" cy="500066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Рис. 1. Вычерчивание зубчатых колес.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www.kornienko-ev.ru/files/pl_1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52"/>
            <a:ext cx="8501122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</TotalTime>
  <Words>875</Words>
  <Application>Microsoft Office PowerPoint</Application>
  <PresentationFormat>Экран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ОГАПОУ «Борисовский агромеханический техникум»</vt:lpstr>
      <vt:lpstr>Слайд 2</vt:lpstr>
      <vt:lpstr>Слайд 3</vt:lpstr>
      <vt:lpstr>Слайд 4</vt:lpstr>
      <vt:lpstr>Слайд 5</vt:lpstr>
      <vt:lpstr>Слайд 6</vt:lpstr>
      <vt:lpstr>Слайд 7</vt:lpstr>
      <vt:lpstr>Условные изображения цилиндрических зубчатых колес 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ОГАПОУ «Борисовский агромеханический техникум»</dc:title>
  <dc:creator>User</dc:creator>
  <cp:lastModifiedBy>User</cp:lastModifiedBy>
  <cp:revision>22</cp:revision>
  <dcterms:created xsi:type="dcterms:W3CDTF">2017-03-23T17:25:51Z</dcterms:created>
  <dcterms:modified xsi:type="dcterms:W3CDTF">2021-06-10T14:23:15Z</dcterms:modified>
</cp:coreProperties>
</file>