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ovosti33.ru/wp-content/uploads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900igr.net/up/datai/141836/0002-003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pic>
        <p:nvPicPr>
          <p:cNvPr id="20482" name="Picture 2" descr="https://sun9-43.userapi.com/impf/k7_ezIJeYcx75FF7HnE8IeENsKN9W2Jr1oho2A/E7nzYHf0uDs.jpg?size=810x1080&amp;quality=96&amp;sign=42d721f1d41a7bb5c8a5713046ab97e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5040560" cy="6720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tokkoro.com/picsup/5591841-icicle-wall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https://www.tokkoro.com/picsup/5591841-icicle-wall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/>
              <a:t>Муниципальное автономное дошкольное образовательное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учреждение- детский сад №13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г.Балаково Саратовской области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564904"/>
            <a:ext cx="8208912" cy="35283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Презентация на тему: «Почему сосульки растут   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 одной стороны крыши?»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Подготовили воспитатели: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О.В. Крутилина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О.А. </a:t>
            </a:r>
            <a:r>
              <a:rPr lang="ru-RU" sz="1600" dirty="0" err="1" smtClean="0">
                <a:solidFill>
                  <a:schemeClr val="tx1"/>
                </a:solidFill>
              </a:rPr>
              <a:t>Циренщикова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r"/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st2.depositphotos.com/1062624/9280/i/950/depositphotos_92804976-stock-photo-snowflakes-and-stars-descending-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73"/>
            <a:ext cx="9144000" cy="68633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933056"/>
            <a:ext cx="8496944" cy="2304256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Возвращаясь с мамой домой, я увидела </a:t>
            </a:r>
            <a:br>
              <a:rPr lang="ru-RU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огромные сосульки, которые свисали с крыши.</a:t>
            </a:r>
            <a:br>
              <a:rPr lang="ru-RU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Мы обошли вокруг, а с другой стороны дома не было ни одной сосульки. Я спросила у мамы : « Почему сосульки растут только с одной стороны?»</a:t>
            </a:r>
            <a:endParaRPr lang="ru-RU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sun9-63.userapi.com/impf/HR1Pb0WfFO45pu8U7v_nemfRz6RykpHgeSPsdA/1g1JG4zVVaM.jpg?size=810x1080&amp;quality=96&amp;sign=710d11ea1108dffee40e4c33e3b4d4cf&amp;type=album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21875" b="21875"/>
          <a:stretch>
            <a:fillRect/>
          </a:stretch>
        </p:blipFill>
        <p:spPr bwMode="auto">
          <a:xfrm>
            <a:off x="251520" y="260648"/>
            <a:ext cx="4128459" cy="3096344"/>
          </a:xfrm>
          <a:prstGeom prst="rect">
            <a:avLst/>
          </a:prstGeom>
          <a:noFill/>
        </p:spPr>
      </p:pic>
      <p:pic>
        <p:nvPicPr>
          <p:cNvPr id="16392" name="Picture 8" descr="https://sun9-52.userapi.com/impf/rf2lDpiMAKYB8GJiQ5tZvRG-yjB4OKcTCv84Tg/dnFI3wHLgWI.jpg?size=810x1080&amp;quality=96&amp;sign=312a31553216821d567807b1bc3fcd8d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692696"/>
            <a:ext cx="2700300" cy="3600400"/>
          </a:xfrm>
          <a:prstGeom prst="rect">
            <a:avLst/>
          </a:prstGeom>
          <a:noFill/>
        </p:spPr>
      </p:pic>
      <p:pic>
        <p:nvPicPr>
          <p:cNvPr id="16390" name="Picture 6" descr="https://sun9-37.userapi.com/impf/7m1PSHTkNUAWTlsr4-I-q9uHzN3BYBLnBL_4tA/OpspfJ_-PF4.jpg?size=810x1080&amp;quality=96&amp;sign=944b478982dc02652a4cffb96a02b3bc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124744"/>
            <a:ext cx="3024336" cy="4032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st2.depositphotos.com/1062624/9280/i/950/depositphotos_92804976-stock-photo-snowflakes-and-stars-descending-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2500880" cy="5112568"/>
          </a:xfrm>
        </p:spPr>
        <p:txBody>
          <a:bodyPr>
            <a:normAutofit fontScale="90000"/>
          </a:bodyPr>
          <a:lstStyle/>
          <a:p>
            <a:r>
              <a:rPr lang="ru-RU" sz="2800" b="0" dirty="0" smtClean="0">
                <a:solidFill>
                  <a:schemeClr val="tx1"/>
                </a:solidFill>
              </a:rPr>
              <a:t>«Сосульки – это замерзшие капельки воды. Они образуются при низкой температуре, когда  ночью  </a:t>
            </a:r>
            <a:br>
              <a:rPr lang="ru-RU" sz="2800" b="0" dirty="0" smtClean="0">
                <a:solidFill>
                  <a:schemeClr val="tx1"/>
                </a:solidFill>
              </a:rPr>
            </a:br>
            <a:r>
              <a:rPr lang="ru-RU" sz="2800" b="0" dirty="0" smtClean="0">
                <a:solidFill>
                  <a:schemeClr val="tx1"/>
                </a:solidFill>
              </a:rPr>
              <a:t>холодно,  а днём </a:t>
            </a:r>
            <a:br>
              <a:rPr lang="ru-RU" sz="2800" b="0" dirty="0" smtClean="0">
                <a:solidFill>
                  <a:schemeClr val="tx1"/>
                </a:solidFill>
              </a:rPr>
            </a:br>
            <a:r>
              <a:rPr lang="ru-RU" sz="2800" b="0" dirty="0" smtClean="0">
                <a:solidFill>
                  <a:schemeClr val="tx1"/>
                </a:solidFill>
              </a:rPr>
              <a:t> припекает  </a:t>
            </a:r>
            <a:br>
              <a:rPr lang="ru-RU" sz="2800" b="0" dirty="0" smtClean="0">
                <a:solidFill>
                  <a:schemeClr val="tx1"/>
                </a:solidFill>
              </a:rPr>
            </a:br>
            <a:r>
              <a:rPr lang="ru-RU" sz="2800" b="0" dirty="0" smtClean="0">
                <a:solidFill>
                  <a:schemeClr val="tx1"/>
                </a:solidFill>
              </a:rPr>
              <a:t>солнышко» – ответила мама.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24" name="Picture 4" descr="https://sun9-7.userapi.com/impf/YveUo5_a1ANZFsXxP3k_1SU1weegg-J7MlNpYw/MZo6-Vl6gjA.jpg?size=861x1080&amp;quality=96&amp;sign=200ede02b693c80b7631429a5dfcbfc0&amp;type=album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6047" b="16047"/>
          <a:stretch>
            <a:fillRect/>
          </a:stretch>
        </p:blipFill>
        <p:spPr bwMode="auto">
          <a:xfrm>
            <a:off x="3563888" y="980728"/>
            <a:ext cx="4616450" cy="3932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st2.depositphotos.com/1062624/9280/i/950/depositphotos_92804976-stock-photo-snowflakes-and-stars-descending-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672408" cy="6336704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</a:rPr>
              <a:t>Придя домой я спросила у папы. С папой мы открыли книгу о явлениях природы. Оказывается сосульки чаще образуются на зданиях с плоской крышей и без козырька. Когда становится тепло, снег начинает таять, капельки воды стекают по сосульке и замерзают. Так сосулька и «растёт». Для образования сосулек нужно в одно и то же время две температуры. И образуются они только на солнечной стороне дома.</a:t>
            </a:r>
            <a:endParaRPr lang="ru-RU" sz="2400" b="0" dirty="0">
              <a:solidFill>
                <a:schemeClr val="tx1"/>
              </a:solidFill>
            </a:endParaRPr>
          </a:p>
        </p:txBody>
      </p:sp>
      <p:pic>
        <p:nvPicPr>
          <p:cNvPr id="33796" name="Picture 4" descr="https://sun9-61.userapi.com/impf/j8DRXUshiD86CxDaSbM7K67scnFy6pT-QtUARw/gWr2iuaFe8A.jpg?size=925x1080&amp;quality=96&amp;sign=f875a4976a52a888cb4e83d780c5dd97&amp;type=album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3550" b="13550"/>
          <a:stretch>
            <a:fillRect/>
          </a:stretch>
        </p:blipFill>
        <p:spPr bwMode="auto">
          <a:xfrm rot="420000">
            <a:off x="4074299" y="1175444"/>
            <a:ext cx="4617720" cy="3931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t2.depositphotos.com/1062624/9280/i/950/depositphotos_92804976-stock-photo-snowflakes-and-stars-descending-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340768"/>
            <a:ext cx="4824536" cy="51125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мой старший брат,  Илья,   предложил поискать ответ и интернете. Так как интернет – источник самой разнообразной информации по всем вопросам.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И еще он сказал , что нельзя </a:t>
            </a:r>
            <a:r>
              <a:rPr lang="ru-RU" sz="2400" dirty="0" smtClean="0"/>
              <a:t> ходить под крышами домов, где висят сосульки. Нельзя  наступать на сосульки! Можно поскользнуться, упасть и получить травму.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un9-27.userapi.com/impf/SJccXitntqWkV9RqIOejIDSqx2UeavWzN_FDnQ/6ZSYhXqKb3c.jpg?size=810x1080&amp;quality=96&amp;sign=f9dfd8c61f8210f560818fdf3f2b9917&amp;type=album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8082" b="18082"/>
          <a:stretch>
            <a:fillRect/>
          </a:stretch>
        </p:blipFill>
        <p:spPr bwMode="auto">
          <a:xfrm rot="420000">
            <a:off x="4865997" y="1283934"/>
            <a:ext cx="3300930" cy="2810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t2.depositphotos.com/1062624/9280/i/950/depositphotos_92804976-stock-photo-snowflakes-and-stars-descending-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73"/>
            <a:ext cx="9144000" cy="68633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9326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Теперь я знаю, что сосульки </a:t>
            </a:r>
            <a:r>
              <a:rPr lang="ru-RU" sz="2800" dirty="0" smtClean="0">
                <a:solidFill>
                  <a:schemeClr val="tx1"/>
                </a:solidFill>
              </a:rPr>
              <a:t>– это замерзшие капельки воды. Они образуются только на солнечной стороне дома.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Для образования сосулек нужно в одно и то же время две температуры. Солнце нагревает снег на склоне крыши и он превращаясь в капельки воды стекает вниз. У края крыши замерзает, следующая также .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Сосулька представляет собой острую и тяжелую глыбу льда, которая при падении разлетается мелкими осколками. Падение сосульки на человека может привести к гибели,  травмам. 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2.depositphotos.com/1325352/8465/v/950/depositphotos_84657052-stock-illustration-snow-christmas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517000"/>
          </a:xfrm>
        </p:spPr>
        <p:txBody>
          <a:bodyPr>
            <a:normAutofit/>
          </a:bodyPr>
          <a:lstStyle/>
          <a:p>
            <a:pPr algn="ctr"/>
            <a:r>
              <a:rPr lang="ru-RU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Н.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Котлярская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Явления природы 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http://novosti33.ru/wp-content/uploads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https://gor-m.ru/sites/default/files/field/image/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</TotalTime>
  <Words>201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Муниципальное автономное дошкольное образовательное  учреждение- детский сад №13 г.Балаково Саратовской области</vt:lpstr>
      <vt:lpstr>Возвращаясь с мамой домой, я увидела  огромные сосульки, которые свисали с крыши.  Мы обошли вокруг, а с другой стороны дома не было ни одной сосульки. Я спросила у мамы : « Почему сосульки растут только с одной стороны?»</vt:lpstr>
      <vt:lpstr>«Сосульки – это замерзшие капельки воды. Они образуются при низкой температуре, когда  ночью   холодно,  а днём   припекает   солнышко» – ответила мама. </vt:lpstr>
      <vt:lpstr>Придя домой я спросила у папы. С папой мы открыли книгу о явлениях природы. Оказывается сосульки чаще образуются на зданиях с плоской крышей и без козырька. Когда становится тепло, снег начинает таять, капельки воды стекают по сосульке и замерзают. Так сосулька и «растёт». Для образования сосулек нужно в одно и то же время две температуры. И образуются они только на солнечной стороне дома.</vt:lpstr>
      <vt:lpstr>Слайд 6</vt:lpstr>
      <vt:lpstr>Выводы: Теперь я знаю, что сосульки – это замерзшие капельки воды. Они образуются только на солнечной стороне дома. Для образования сосулек нужно в одно и то же время две температуры. Солнце нагревает снег на склоне крыши и он превращаясь в капельки воды стекает вниз. У края крыши замерзает, следующая также .  Сосулька представляет собой острую и тяжелую глыбу льда, которая при падении разлетается мелкими осколками. Падение сосульки на человека может привести к гибели,  травмам.  </vt:lpstr>
      <vt:lpstr>Используемые источники: 1. Н. Котлярская: Явления природы  2. http://novosti33.ru/wp-content/uploads 3. https://gor-m.ru/sites/default/files/field/image/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 учреждение- детский сад №13 г.Балаково Саратовской области</dc:title>
  <dc:creator>комп</dc:creator>
  <cp:lastModifiedBy>комп</cp:lastModifiedBy>
  <cp:revision>3</cp:revision>
  <dcterms:created xsi:type="dcterms:W3CDTF">2021-01-29T10:54:47Z</dcterms:created>
  <dcterms:modified xsi:type="dcterms:W3CDTF">2021-01-29T14:12:43Z</dcterms:modified>
</cp:coreProperties>
</file>