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 smtClean="0"/>
              <a:t>Мой героический прадед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…Никто не забыт, ничто не забыто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68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мой прадед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548681"/>
            <a:ext cx="3528392" cy="4201666"/>
          </a:xfrm>
        </p:spPr>
      </p:pic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945903" cy="4483968"/>
          </a:xfrm>
        </p:spPr>
        <p:txBody>
          <a:bodyPr>
            <a:normAutofit/>
          </a:bodyPr>
          <a:lstStyle/>
          <a:p>
            <a:r>
              <a:rPr lang="ru-RU" sz="4400" b="1" i="1" dirty="0" smtClean="0"/>
              <a:t>Ларичкин </a:t>
            </a:r>
          </a:p>
          <a:p>
            <a:r>
              <a:rPr lang="ru-RU" sz="4400" b="1" i="1" dirty="0" smtClean="0"/>
              <a:t>Михаил </a:t>
            </a:r>
          </a:p>
          <a:p>
            <a:r>
              <a:rPr lang="ru-RU" sz="4400" b="1" i="1" dirty="0" smtClean="0"/>
              <a:t>Петрович</a:t>
            </a:r>
          </a:p>
          <a:p>
            <a:endParaRPr lang="ru-RU" b="1" i="1" dirty="0" smtClean="0"/>
          </a:p>
          <a:p>
            <a:r>
              <a:rPr lang="ru-RU" b="1" i="1" dirty="0" smtClean="0"/>
              <a:t>старший сержант/пулеметчик</a:t>
            </a:r>
          </a:p>
          <a:p>
            <a:endParaRPr lang="ru-RU" b="1" i="1" dirty="0" smtClean="0"/>
          </a:p>
          <a:p>
            <a:r>
              <a:rPr lang="ru-RU" b="1" i="1" dirty="0" smtClean="0"/>
              <a:t>15.09.1918-26.01.1993гг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242283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Верный друг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67" b="15867"/>
          <a:stretch>
            <a:fillRect/>
          </a:stretch>
        </p:blipFill>
        <p:spPr/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150797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Мой </a:t>
            </a:r>
            <a:r>
              <a:rPr lang="ru-RU" dirty="0" smtClean="0"/>
              <a:t>прадед </a:t>
            </a:r>
            <a:r>
              <a:rPr lang="ru-RU" dirty="0"/>
              <a:t>– Ларичкин Михаил Петрович был призван в армию в 1939 году из Кемеровской области, </a:t>
            </a:r>
            <a:r>
              <a:rPr lang="ru-RU" dirty="0" err="1"/>
              <a:t>Подунского</a:t>
            </a:r>
            <a:r>
              <a:rPr lang="ru-RU" dirty="0"/>
              <a:t> района. И вернулся домой только в 1946 году, после Великой Победы. Он дослуживал свой срок, который не успел дослужить до войны.</a:t>
            </a:r>
          </a:p>
          <a:p>
            <a:r>
              <a:rPr lang="ru-RU" dirty="0"/>
              <a:t>Всю войну он прошел </a:t>
            </a:r>
            <a:r>
              <a:rPr lang="ru-RU" dirty="0" smtClean="0"/>
              <a:t>со </a:t>
            </a:r>
            <a:r>
              <a:rPr lang="ru-RU" dirty="0"/>
              <a:t>своим верным другом пулеметом «Максим».</a:t>
            </a:r>
          </a:p>
        </p:txBody>
      </p:sp>
    </p:spTree>
    <p:extLst>
      <p:ext uri="{BB962C8B-B14F-4D97-AF65-F5344CB8AC3E}">
        <p14:creationId xmlns:p14="http://schemas.microsoft.com/office/powerpoint/2010/main" val="246339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Пулемет МАКСИМ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80728"/>
            <a:ext cx="4594225" cy="2993903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467545" y="457200"/>
            <a:ext cx="3168351" cy="4699992"/>
          </a:xfrm>
        </p:spPr>
        <p:txBody>
          <a:bodyPr>
            <a:normAutofit fontScale="62500" lnSpcReduction="20000"/>
          </a:bodyPr>
          <a:lstStyle/>
          <a:p>
            <a:r>
              <a:rPr lang="ru-RU" sz="5100" dirty="0" smtClean="0"/>
              <a:t>Нашла справку:</a:t>
            </a:r>
          </a:p>
          <a:p>
            <a:endParaRPr lang="ru-RU" dirty="0"/>
          </a:p>
          <a:p>
            <a:r>
              <a:rPr lang="ru-RU" dirty="0" smtClean="0"/>
              <a:t>Тип</a:t>
            </a:r>
            <a:r>
              <a:rPr lang="ru-RU" dirty="0"/>
              <a:t>: станковый пулемёт</a:t>
            </a:r>
          </a:p>
          <a:p>
            <a:r>
              <a:rPr lang="ru-RU" dirty="0"/>
              <a:t>-Масса, кг: 64,3</a:t>
            </a:r>
          </a:p>
          <a:p>
            <a:r>
              <a:rPr lang="ru-RU" dirty="0"/>
              <a:t>-Длина, мм: 1067</a:t>
            </a:r>
          </a:p>
          <a:p>
            <a:r>
              <a:rPr lang="ru-RU" dirty="0"/>
              <a:t>-Длина ствола, мм: 721</a:t>
            </a:r>
          </a:p>
          <a:p>
            <a:r>
              <a:rPr lang="ru-RU" dirty="0"/>
              <a:t>-Патрон: 7,62х54 мм R (Максим обр. 1910); 7,92х57 мм Маузер (MG 08); .303 </a:t>
            </a:r>
            <a:r>
              <a:rPr lang="ru-RU" dirty="0" err="1"/>
              <a:t>British</a:t>
            </a:r>
            <a:r>
              <a:rPr lang="ru-RU" dirty="0"/>
              <a:t> (</a:t>
            </a:r>
            <a:r>
              <a:rPr lang="ru-RU" dirty="0" err="1"/>
              <a:t>Виккерс</a:t>
            </a:r>
            <a:r>
              <a:rPr lang="ru-RU" dirty="0"/>
              <a:t>); 7,5х55 мм (MG 11); 8х50 мм R </a:t>
            </a:r>
            <a:r>
              <a:rPr lang="ru-RU" dirty="0" err="1"/>
              <a:t>Mannlicher</a:t>
            </a:r>
            <a:endParaRPr lang="ru-RU" dirty="0"/>
          </a:p>
          <a:p>
            <a:r>
              <a:rPr lang="ru-RU" dirty="0"/>
              <a:t>-Калибр, мм: 7,62</a:t>
            </a:r>
          </a:p>
          <a:p>
            <a:r>
              <a:rPr lang="ru-RU" dirty="0"/>
              <a:t>-Принципы работы: отдача ствола, кривошипно-шатунное запирание</a:t>
            </a:r>
          </a:p>
          <a:p>
            <a:r>
              <a:rPr lang="ru-RU" dirty="0"/>
              <a:t>-Скорострельность, выстрелов/мин: 600</a:t>
            </a:r>
          </a:p>
          <a:p>
            <a:r>
              <a:rPr lang="ru-RU" dirty="0"/>
              <a:t>-Начальная скорость пули, м/с: 740</a:t>
            </a:r>
          </a:p>
          <a:p>
            <a:r>
              <a:rPr lang="ru-RU" dirty="0"/>
              <a:t>-Вид боепитания: пулемётная лента на 250 </a:t>
            </a:r>
            <a:r>
              <a:rPr lang="ru-RU" dirty="0" smtClean="0"/>
              <a:t>патронов</a:t>
            </a:r>
          </a:p>
          <a:p>
            <a:endParaRPr lang="ru-RU" dirty="0"/>
          </a:p>
          <a:p>
            <a:r>
              <a:rPr lang="ru-RU" b="1" i="1" dirty="0" smtClean="0"/>
              <a:t>ТЯЖЕЛЫЙ ДРУГ!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68785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награды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60848"/>
            <a:ext cx="7543800" cy="1728192"/>
          </a:xfrm>
        </p:spPr>
      </p:pic>
      <p:sp>
        <p:nvSpPr>
          <p:cNvPr id="11" name="Текст 10"/>
          <p:cNvSpPr>
            <a:spLocks noGrp="1"/>
          </p:cNvSpPr>
          <p:nvPr>
            <p:ph type="body" idx="4294967295"/>
          </p:nvPr>
        </p:nvSpPr>
        <p:spPr>
          <a:xfrm>
            <a:off x="323528" y="332656"/>
            <a:ext cx="8496944" cy="172819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Глядя на выцветшие наградные листы и читая подвиг деда, как он в первых рядах форсировал реку </a:t>
            </a:r>
            <a:r>
              <a:rPr lang="ru-RU" dirty="0" err="1" smtClean="0"/>
              <a:t>Орлинка</a:t>
            </a:r>
            <a:r>
              <a:rPr lang="ru-RU" dirty="0" smtClean="0"/>
              <a:t>,  как устроил засаду, прикрывая товарищей, как вычислил и уничтожил снайпера, хотя сам был обнаружен и обстрелян, как один отбил атаку немцев, уничтожив более 30 человек противника, я задумываюсь над тем, какую силу воли и стойкость духа, веру в свою Родину и в Победу имел </a:t>
            </a:r>
            <a:r>
              <a:rPr lang="ru-RU" b="1" dirty="0" smtClean="0"/>
              <a:t>мой прадед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026" name="Picture 2" descr="C:\Users\Администратор\Desktop\2b070794e4e7715ebeb2dceb95d9e5c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933056"/>
            <a:ext cx="76200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434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Воспоминания мамы</a:t>
            </a:r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764704"/>
            <a:ext cx="5083519" cy="3672408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762001" y="332656"/>
            <a:ext cx="2673657" cy="475252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Моя мама хорошо помнит деда –отца своей мамы, ведь каждое лето она проводила у бабушки с дедушкой в деревне. Помнит рассказы деда о войне, о тяготах того времени.</a:t>
            </a:r>
          </a:p>
          <a:p>
            <a:r>
              <a:rPr lang="ru-RU" dirty="0" smtClean="0"/>
              <a:t> Помнит как трепетно бабушка протирала шкатулку с наградами деда, трогать награды было </a:t>
            </a:r>
            <a:r>
              <a:rPr lang="ru-RU" b="1" dirty="0" smtClean="0"/>
              <a:t>нельзя!  </a:t>
            </a:r>
            <a:r>
              <a:rPr lang="ru-RU" dirty="0" smtClean="0"/>
              <a:t>А так хотелось, ведь как </a:t>
            </a:r>
            <a:r>
              <a:rPr lang="ru-RU" dirty="0"/>
              <a:t>переливались перламутром лучики Ордена </a:t>
            </a:r>
            <a:r>
              <a:rPr lang="ru-RU" dirty="0" smtClean="0"/>
              <a:t>красной звезды.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542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Дорогая награда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Администратор\Desktop\depositphotos_64492225-stock-photo-badge-of-the-medal-o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4664"/>
            <a:ext cx="5112568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3882007" cy="41148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Эта награда была самая ценная, ведь она давалась только </a:t>
            </a:r>
          </a:p>
          <a:p>
            <a:r>
              <a:rPr lang="ru-RU" dirty="0" smtClean="0"/>
              <a:t>-</a:t>
            </a:r>
            <a:r>
              <a:rPr lang="ru-RU" dirty="0" smtClean="0">
                <a:solidFill>
                  <a:srgbClr val="202122"/>
                </a:solidFill>
                <a:latin typeface="Arial"/>
              </a:rPr>
              <a:t>За 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мужество и отвагу, проявленные при исполнении воинского или служебного долга, в условиях, сопряжённых с </a:t>
            </a:r>
            <a:r>
              <a:rPr lang="ru-RU" dirty="0" smtClean="0">
                <a:solidFill>
                  <a:srgbClr val="202122"/>
                </a:solidFill>
                <a:latin typeface="Arial"/>
              </a:rPr>
              <a:t>риском 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для </a:t>
            </a:r>
            <a:r>
              <a:rPr lang="ru-RU" dirty="0" smtClean="0">
                <a:solidFill>
                  <a:srgbClr val="202122"/>
                </a:solidFill>
                <a:latin typeface="Arial"/>
              </a:rPr>
              <a:t>жизни.</a:t>
            </a:r>
          </a:p>
          <a:p>
            <a:r>
              <a:rPr lang="ru-RU" dirty="0" smtClean="0">
                <a:solidFill>
                  <a:srgbClr val="202122"/>
                </a:solidFill>
              </a:rPr>
              <a:t>Прадед всегда плакал когда брал эту награду в руки и мама плакала вместе с ним, и плакала я, когда мне мама рассказывала эту историю…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029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Мы должны помнить!</a:t>
            </a:r>
            <a:endParaRPr lang="ru-RU" dirty="0"/>
          </a:p>
        </p:txBody>
      </p:sp>
      <p:pic>
        <p:nvPicPr>
          <p:cNvPr id="19" name="Объект 1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764704"/>
            <a:ext cx="4464496" cy="3528392"/>
          </a:xfrm>
        </p:spPr>
      </p:pic>
      <p:sp>
        <p:nvSpPr>
          <p:cNvPr id="18" name="Текст 17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Прошло много лет с той поры, с тех времен.</a:t>
            </a:r>
          </a:p>
          <a:p>
            <a:r>
              <a:rPr lang="ru-RU" dirty="0"/>
              <a:t>Нам </a:t>
            </a:r>
            <a:r>
              <a:rPr lang="ru-RU" dirty="0" smtClean="0"/>
              <a:t>только мамы и папы </a:t>
            </a:r>
            <a:r>
              <a:rPr lang="ru-RU" dirty="0"/>
              <a:t>расскажут о том,</a:t>
            </a:r>
          </a:p>
          <a:p>
            <a:r>
              <a:rPr lang="ru-RU" dirty="0"/>
              <a:t>Как </a:t>
            </a:r>
            <a:r>
              <a:rPr lang="ru-RU" dirty="0" smtClean="0"/>
              <a:t>их деды защищали </a:t>
            </a:r>
            <a:r>
              <a:rPr lang="ru-RU" dirty="0"/>
              <a:t>родную страну,</a:t>
            </a:r>
          </a:p>
          <a:p>
            <a:r>
              <a:rPr lang="ru-RU" dirty="0"/>
              <a:t>Как победил наш народ в ту войну.</a:t>
            </a:r>
          </a:p>
          <a:p>
            <a:r>
              <a:rPr lang="ru-RU" dirty="0"/>
              <a:t>И пули свистели, снаряды рвались,</a:t>
            </a:r>
          </a:p>
          <a:p>
            <a:r>
              <a:rPr lang="ru-RU" dirty="0"/>
              <a:t>Чья-то в боях тех закончилась жизнь.</a:t>
            </a:r>
          </a:p>
          <a:p>
            <a:r>
              <a:rPr lang="ru-RU" dirty="0"/>
              <a:t>Каждый из нас пусть героев почтит:</a:t>
            </a:r>
          </a:p>
          <a:p>
            <a:r>
              <a:rPr lang="ru-RU" dirty="0"/>
              <a:t>Ничто не забыто, никто не забыт.</a:t>
            </a:r>
          </a:p>
        </p:txBody>
      </p:sp>
    </p:spTree>
    <p:extLst>
      <p:ext uri="{BB962C8B-B14F-4D97-AF65-F5344CB8AC3E}">
        <p14:creationId xmlns:p14="http://schemas.microsoft.com/office/powerpoint/2010/main" val="3049534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159</TotalTime>
  <Words>451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NewsPrint</vt:lpstr>
      <vt:lpstr>Мой героический прадед</vt:lpstr>
      <vt:lpstr>Это мой прадед</vt:lpstr>
      <vt:lpstr>Верный друг</vt:lpstr>
      <vt:lpstr>Пулемет МАКСИМ</vt:lpstr>
      <vt:lpstr>награды</vt:lpstr>
      <vt:lpstr>Воспоминания мамы</vt:lpstr>
      <vt:lpstr>Дорогая награда</vt:lpstr>
      <vt:lpstr>Мы должны помнить!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Мой героический дед</dc:title>
  <dc:creator>Администратор</dc:creator>
  <cp:lastModifiedBy>Администратор</cp:lastModifiedBy>
  <cp:revision>14</cp:revision>
  <dcterms:created xsi:type="dcterms:W3CDTF">2021-05-31T10:58:26Z</dcterms:created>
  <dcterms:modified xsi:type="dcterms:W3CDTF">2021-05-31T14:05:01Z</dcterms:modified>
</cp:coreProperties>
</file>