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7" r:id="rId3"/>
    <p:sldId id="257" r:id="rId4"/>
    <p:sldId id="258" r:id="rId5"/>
    <p:sldId id="262" r:id="rId6"/>
    <p:sldId id="261" r:id="rId7"/>
    <p:sldId id="264" r:id="rId8"/>
    <p:sldId id="263" r:id="rId9"/>
    <p:sldId id="265" r:id="rId10"/>
    <p:sldId id="266" r:id="rId11"/>
    <p:sldId id="281" r:id="rId12"/>
    <p:sldId id="28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11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7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4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2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94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31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13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896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50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91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2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7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44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0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3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3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4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8086888-67D4-4543-91D4-C6FC3FA64DAB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22F311D-33F2-4002-AE74-DB292E974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5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8B0765-75FE-4A62-B54F-7D764BCB2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8" y="3170903"/>
            <a:ext cx="5363832" cy="32020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439FB-A96A-489B-A600-63E609217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866336"/>
            <a:ext cx="8825658" cy="2677648"/>
          </a:xfrm>
        </p:spPr>
        <p:txBody>
          <a:bodyPr/>
          <a:lstStyle/>
          <a:p>
            <a:pPr algn="ctr"/>
            <a:r>
              <a:rPr lang="ru-RU" sz="4800" dirty="0">
                <a:latin typeface="Impact" panose="020B0806030902050204" pitchFamily="34" charset="0"/>
              </a:rPr>
              <a:t>Родительское собрание второй младшей группы</a:t>
            </a:r>
            <a:br>
              <a:rPr lang="ru-RU" sz="4800" dirty="0">
                <a:latin typeface="Impact" panose="020B0806030902050204" pitchFamily="34" charset="0"/>
              </a:rPr>
            </a:br>
            <a:r>
              <a:rPr lang="ru-RU" sz="4800" dirty="0">
                <a:latin typeface="Impact" panose="020B0806030902050204" pitchFamily="34" charset="0"/>
              </a:rPr>
              <a:t>На тему : «Чему мы научились за год»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7EFD79-A4CA-4A40-819A-0C9DB59AA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8273" y="4088306"/>
            <a:ext cx="3539614" cy="2079522"/>
          </a:xfrm>
        </p:spPr>
        <p:txBody>
          <a:bodyPr>
            <a:normAutofit/>
          </a:bodyPr>
          <a:lstStyle/>
          <a:p>
            <a:pPr algn="r"/>
            <a:r>
              <a:rPr lang="ru-RU" sz="2800">
                <a:latin typeface="Impact" panose="020B0806030902050204" pitchFamily="34" charset="0"/>
              </a:rPr>
              <a:t>Воспитатель:</a:t>
            </a:r>
            <a:endParaRPr lang="ru-RU" sz="2800" dirty="0">
              <a:latin typeface="Impact" panose="020B0806030902050204" pitchFamily="34" charset="0"/>
            </a:endParaRPr>
          </a:p>
          <a:p>
            <a:pPr algn="r"/>
            <a:r>
              <a:rPr lang="ru-RU" sz="2800" dirty="0">
                <a:latin typeface="Impact" panose="020B0806030902050204" pitchFamily="34" charset="0"/>
              </a:rPr>
              <a:t>Рябчикова А.В.</a:t>
            </a:r>
          </a:p>
        </p:txBody>
      </p:sp>
      <p:pic>
        <p:nvPicPr>
          <p:cNvPr id="4" name="На задний фон - Video star ">
            <a:hlinkClick r:id="" action="ppaction://media"/>
            <a:extLst>
              <a:ext uri="{FF2B5EF4-FFF2-40B4-BE49-F238E27FC236}">
                <a16:creationId xmlns:a16="http://schemas.microsoft.com/office/drawing/2014/main" id="{06E4EF5C-6132-47D2-8CBC-5CA1131D4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8730" y="5626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20DE10-54E4-442B-B8FA-878FD5B76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7451C-7A9C-408B-BF82-91CF2F767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23" y="2696804"/>
            <a:ext cx="4331278" cy="39252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246BF-965D-49AA-BC08-23C347F7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Экологическое воспитание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957C6F-56C7-45EB-9470-48380AB11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153265"/>
            <a:ext cx="7915304" cy="457200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основные части: растений стебель, лист, цветок,  находить и называть у деревьев ствол, ветки, листья, выделять растительные группы (дерево, куст, трава)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различать по вкусу, цвету, величине и форме 2-3 вида овощей и фруктов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Различать животных ближайшего окружения: звери, птицы, рыбы.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приспособления животных к среде обитания: рыбы плавают в воде, птицы летают и т. д.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и называть домашних и диких животных: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– собака, кошка, корова, коза, куры, петух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дикие – заяц, лиса, медведь, волк.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выделять и называть отличительные особенности внешнего вида ( у коровы и козы рога, у лисы длинный пушистый хвост) </a:t>
            </a:r>
          </a:p>
        </p:txBody>
      </p:sp>
    </p:spTree>
    <p:extLst>
      <p:ext uri="{BB962C8B-B14F-4D97-AF65-F5344CB8AC3E}">
        <p14:creationId xmlns:p14="http://schemas.microsoft.com/office/powerpoint/2010/main" val="393971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B62165-74CC-434C-9CE7-0EBBA57E3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6E3C20-3AE7-48C8-AAD4-172AD1B89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40" y="3019476"/>
            <a:ext cx="4521147" cy="21334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3BB16-094E-46DF-874A-242A38D4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Летний оздоровительный период с 01.06.2021 по 31.08.2021г.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62845-8E39-44D0-B879-D21745BDB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18735"/>
            <a:ext cx="9493916" cy="4188541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дошкольном учреждении эффективных условий для организации физкультурно-оздоровительной работы в ДОУ и развития познавательного интереса воспитанников в летний период.</a:t>
            </a:r>
          </a:p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укреплению здоровья детей в летний период; развивать двигательные, интеллектуальные, творческие способности воспитанников в разнообразных видах деятельности; создавать атмосферу радости, формировать положительное эмоциональное состояние всех участников образовательного 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93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991068-AA76-422D-B30F-337E90DA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8424F-C1B9-4B1D-97F2-0176523C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9" y="1106403"/>
            <a:ext cx="10039072" cy="706964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Организация физкультурно-оздоровительной работы с детьми: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0B2157-227D-4E9E-996D-DF0445B9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182761"/>
            <a:ext cx="8825659" cy="4409768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сон, при открытых форточках (в теплое время);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проветривание помещение;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 с закаливающими процедурами;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и развлечения;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здоровья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77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A70437-304B-498C-A9C2-9868DC80D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A51AE-2005-4648-BC1A-1D2A0F18C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32" y="3429000"/>
            <a:ext cx="5715000" cy="31861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DE8A4-F7A9-43A5-AC88-43762DF5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Ожидаемые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300414-0327-4F7E-A71C-F773EE21C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28" y="2338029"/>
            <a:ext cx="8825659" cy="3416300"/>
          </a:xfrm>
        </p:spPr>
        <p:txBody>
          <a:bodyPr>
            <a:normAutofit lnSpcReduction="10000"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заболеваемости среди детей; развитие общекультурных, социально-нравственных, интеллектуальных, коммуникативных и физических качеств ребенка; повышение компетентности педагогов и родителей в области организации летнего отдыха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6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01999-54F0-4D60-BA24-B26B3BC16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020365-E393-4FF3-BBF1-E84D475D5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21" y="1614400"/>
            <a:ext cx="3409950" cy="28479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F854B-2324-4030-8E06-208B8922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Повестка родительского собрания: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4C4FF-269C-44DB-8D27-F75583E4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5" y="3005216"/>
            <a:ext cx="9124672" cy="4195781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возрастными особенностями детей 3-4 лет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на летне-оздоровительный период</a:t>
            </a:r>
          </a:p>
          <a:p>
            <a:pPr marL="0" indent="0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64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33404A-D169-4E13-B606-9CE8ED7C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649EB-6B78-475C-8B60-1B80D2C3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Impact" panose="020B0806030902050204" pitchFamily="34" charset="0"/>
              </a:rPr>
              <a:t>«Возрастные особенности детей 3–4 лет»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9D473-3107-41FD-8DB3-9069EB2B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1" y="2279035"/>
            <a:ext cx="7310619" cy="423975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 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работать карандашом и кистью 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проводить прямую линию, наклонные, длинные, короткие, пересекающиеся 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предмет округлой формы, ритмично наносить штриховку и мазки 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Изображать простейшие предметы и явления действительности.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5B5659-3232-46E3-9840-2137E9C8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34" y="2802194"/>
            <a:ext cx="4109517" cy="30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7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625C7-A2F3-40E3-A7DA-C8D2638B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1300C-713A-42F4-8610-48BC53F4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ЛЕПКА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5BDCC9-008C-44E5-A531-371084D2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6" y="1975599"/>
            <a:ext cx="5501484" cy="44546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Лепить предметы, состоящие из 1-3 частей 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навыком округлого раскатывания (шар) 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навыком прямого раскатывания (столбик), 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соединения, сплющивания,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защипывания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 формы кончиками пальцев 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навыком рационального деление пластилина 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аккуратной работы с пластилином.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8EDD2-64E5-42A6-ADDC-15ED770D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23" y="2398148"/>
            <a:ext cx="4488761" cy="436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7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567C44-309D-4B3B-B38F-DEDF89BF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66215-0DE4-49C5-BE21-EA202619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Аппликация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8905DC-D266-405F-BFB4-E944F503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41754"/>
            <a:ext cx="4941046" cy="3910781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наклеивать готовые формы, создавая сюжет (промазать клеем наклеиваемый элемент и приложить к листу бумаги, промокнуть салфеткой избыток клея.) 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Соблюдения порядка на рабочем столе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AEC64F-157A-4913-A318-73EA9FD0D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15" y="2582282"/>
            <a:ext cx="4614763" cy="34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2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EB73A-3003-4B41-85CC-3E12CC19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277EC-50D4-454F-AA04-4A427FC0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Конструирование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5E56E-66E5-4A86-BEA9-5C11B3DD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212259"/>
            <a:ext cx="5098362" cy="452775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и называть основные детали строительного материала (кубики, кирпичики, пластины)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располагать кирпичи, пластины вертикально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изменять постройки, надстраивая или заменяя одни детали другими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постройки по величине (большая – маленькая, длинная – короткая, высокая – низкая, узкая – широкая)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10CA1-F474-4E2B-918F-C9BD7B1D8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56" y="2330245"/>
            <a:ext cx="4929697" cy="44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13B3E-A89F-42B4-83E7-E831410D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2E74C-3EB7-4861-BD77-48D8666DF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46" y="2872853"/>
            <a:ext cx="5768847" cy="32329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12695-2A74-47BF-B8DC-A8C4379B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Математика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EB37B-220A-4387-9545-B3D546C4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1" y="2359742"/>
            <a:ext cx="6912414" cy="4498258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величине, используя слова «большой», «маленький»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- один и много предметов, используя слова «один» , «много» , «мало»,  «ни одного» 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вопрос «сколько?» 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 группы предметов, используя приемы наложения и приложения комментировать свои действия словами больше – меньше, поровну 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 два предмета, разные по величине (длине, высоте) 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Узнавать знакомые геометрические фигуры (круг, квадрат, треугольник) называть их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4 цвета основного спектра (синий, красный, желтый, зеленый) знать чёрный и белый и оттенки голубой, розовый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слова: верхняя, нижняя, слева, налево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20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D36138-0BB1-47AA-8221-56C49F59E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FB6DF-3993-4072-8F19-87D82654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Физкультура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910177-0BDE-4A90-A070-7A0D1AFE4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34" y="2241755"/>
            <a:ext cx="5290091" cy="4616245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и бегать не наталкиваясь, изменяя направления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Прыгать на 2-х ногах на месте и с продвижением в перед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Брать, держать, переносить, класть, катать, бросать мяч из-за головы, от груди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Метать предметы правой и левой рукой на дальность на расстояние не менее 5 метров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Лазать по лесенки - стремянке, гимнастической стене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Ползать, подлезать под натянутую верёвку, перелизать через бревно, лежащее на полу.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EFBD8-BF30-4AE0-AEC4-00D2A8410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0" y="2649249"/>
            <a:ext cx="5781369" cy="32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7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8CED2-85C5-4744-9344-07E13472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CDC43D-4654-4A17-9AEE-4ECAD2C4F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82" y="2772422"/>
            <a:ext cx="4612555" cy="38053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7352D-7990-44CD-93C9-D1E35531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Impact" panose="020B0806030902050204" pitchFamily="34" charset="0"/>
              </a:rPr>
              <a:t>Развитие речи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2BE472-4117-4E02-B315-6675C6938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32" y="2138516"/>
            <a:ext cx="8761413" cy="4586749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 не торопясь, внятно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 на вопросы взрослого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Рассказывать об увиденном в 2-4 предложениях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Произносить все гласные и согласные звуки, кроме шипящих и сонорных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Согласовывать слова в роде, числе, падеже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предложения с однородными членами 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воспринимать небольшие потешки, сказки, рассказы без наглядного сопровождения.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наизусть небольшие потешки и стихотворения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Воспроизводить содержание художественных произведений с помощью вопросов воспитателя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0198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319</TotalTime>
  <Words>778</Words>
  <Application>Microsoft Office PowerPoint</Application>
  <PresentationFormat>Широкоэкранный</PresentationFormat>
  <Paragraphs>46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Impact</vt:lpstr>
      <vt:lpstr>Times New Roman</vt:lpstr>
      <vt:lpstr>Wingdings 3</vt:lpstr>
      <vt:lpstr>Совет директоров</vt:lpstr>
      <vt:lpstr>Родительское собрание второй младшей группы На тему : «Чему мы научились за год»</vt:lpstr>
      <vt:lpstr>Повестка родительского собрания:</vt:lpstr>
      <vt:lpstr>«Возрастные особенности детей 3–4 лет»</vt:lpstr>
      <vt:lpstr>ЛЕПКА  </vt:lpstr>
      <vt:lpstr>Аппликация</vt:lpstr>
      <vt:lpstr>Конструирование</vt:lpstr>
      <vt:lpstr>Математика</vt:lpstr>
      <vt:lpstr>Физкультура</vt:lpstr>
      <vt:lpstr>Развитие речи</vt:lpstr>
      <vt:lpstr>Экологическое воспитание</vt:lpstr>
      <vt:lpstr>Летний оздоровительный период с 01.06.2021 по 31.08.2021г.</vt:lpstr>
      <vt:lpstr>Организация физкультурно-оздоровительной работы с детьми: </vt:lpstr>
      <vt:lpstr>Ожидаемые результаты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второй младшей группы На тему : «Чему мы научились за год»</dc:title>
  <dc:creator>Нюрка</dc:creator>
  <cp:lastModifiedBy>Нюрка</cp:lastModifiedBy>
  <cp:revision>27</cp:revision>
  <dcterms:created xsi:type="dcterms:W3CDTF">2021-05-30T15:04:31Z</dcterms:created>
  <dcterms:modified xsi:type="dcterms:W3CDTF">2021-05-31T14:02:52Z</dcterms:modified>
</cp:coreProperties>
</file>