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3" r:id="rId8"/>
    <p:sldId id="261" r:id="rId9"/>
    <p:sldId id="262" r:id="rId10"/>
    <p:sldId id="270" r:id="rId1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4692" autoAdjust="0"/>
  </p:normalViewPr>
  <p:slideViewPr>
    <p:cSldViewPr>
      <p:cViewPr varScale="1">
        <p:scale>
          <a:sx n="73" d="100"/>
          <a:sy n="73" d="100"/>
        </p:scale>
        <p:origin x="144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299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2D3D84-9927-47F3-9AE9-A681416F230D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A06ABF-B4CB-41FB-8785-B5C8B0E426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CBC5EA-6571-4835-9861-D043F9ED079F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781EA7-886A-46D5-914E-04AB576513E2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6DC83-FEBE-49B5-B320-A82AAC871F76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F26B9-1F75-4306-8A53-B2509F1FC1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15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372C7-B1DF-4B91-A788-8034A8A6A9E1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6ABE-DE23-4EEB-8937-43333FFAED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429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C1E79-76D9-4C4E-8E9B-0F1A43E1D3EA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A78DD-DAE9-431F-AFDE-876213D6DB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456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87871-5464-440B-90DB-04145012743A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6BD7C-0981-4DB5-BA80-1CB28A08B3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22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D1A04-AAD6-474F-9ECF-C788285BCAD5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83C67-A186-45FD-85EB-5FF2AA167F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293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67B00-C460-44F5-A441-20B8690AB367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87260-6862-4C0D-B88D-DEAB2FCDEC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10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E312D-76FE-49C0-99D9-5843C5767AC5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4C6A1-D05E-4999-8808-DE256A16B4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890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221A9-FB82-4BE1-9872-807FA3BB8EB2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3E859-966B-4C3C-9605-8EF1157DB4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174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C5951-A378-46A5-A696-CF93EACBEAE7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0F882-E04A-49B0-A7E1-FC1D268948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126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3DF8-D0D9-49E1-BB30-2C5F3E6B5F17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56730-9C7D-4DEF-96A1-8F50DC7152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253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4444D-EC13-454E-A97E-DA8F1C38A9D5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C10E5-ACF0-4218-B264-3BE2509A6E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249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4B6CEE-0F51-40A1-B973-17090B54B977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BD2783A9-B551-477F-94A7-DD2CCFACD0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77" r:id="rId2"/>
    <p:sldLayoutId id="2147483786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7" r:id="rId9"/>
    <p:sldLayoutId id="2147483783" r:id="rId10"/>
    <p:sldLayoutId id="214748378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Calibri" panose="020F050202020403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Calibri" panose="020F050202020403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Calibri" panose="020F050202020403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Calibri" panose="020F05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15888"/>
            <a:ext cx="8569325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7950"/>
            <a:ext cx="2376487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5888"/>
            <a:ext cx="840105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941888"/>
            <a:ext cx="91598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2879725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0"/>
            <a:ext cx="8255000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113" y="3141663"/>
            <a:ext cx="6084887" cy="316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i="1" dirty="0">
                <a:solidFill>
                  <a:srgbClr val="7030A0"/>
                </a:solidFill>
                <a:latin typeface="+mn-lt"/>
                <a:cs typeface="+mn-cs"/>
              </a:rPr>
              <a:t>ДОУ и семья полноценные субъекты воздействия.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i="1" dirty="0">
                <a:solidFill>
                  <a:srgbClr val="7030A0"/>
                </a:solidFill>
                <a:latin typeface="+mn-lt"/>
                <a:cs typeface="+mn-cs"/>
              </a:rPr>
              <a:t>Задачи ДОУ – актуализировать воспитательные возможности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7030A0"/>
                </a:solidFill>
                <a:latin typeface="+mn-lt"/>
                <a:cs typeface="+mn-cs"/>
              </a:rPr>
              <a:t>     семьи.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i="1" dirty="0">
                <a:solidFill>
                  <a:srgbClr val="7030A0"/>
                </a:solidFill>
                <a:latin typeface="+mn-lt"/>
                <a:cs typeface="+mn-cs"/>
              </a:rPr>
              <a:t>Возможность ДОУ и семьи стать полноценными субъектом воздействия.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i="1" dirty="0" err="1">
                <a:solidFill>
                  <a:srgbClr val="7030A0"/>
                </a:solidFill>
                <a:latin typeface="+mn-lt"/>
                <a:cs typeface="+mn-cs"/>
              </a:rPr>
              <a:t>Равноактивное</a:t>
            </a:r>
            <a:r>
              <a:rPr lang="ru-RU" sz="2000" b="1" i="1" dirty="0">
                <a:solidFill>
                  <a:srgbClr val="7030A0"/>
                </a:solidFill>
                <a:latin typeface="+mn-lt"/>
                <a:cs typeface="+mn-cs"/>
              </a:rPr>
              <a:t> и равнозначное по содержанию и результатам участие в воспитании детей.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368675"/>
            <a:ext cx="8847138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J:\DSC_00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45638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J:\20170216_1133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36053" y="480887"/>
            <a:ext cx="3015910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J:\DSC_0419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24" y="908720"/>
            <a:ext cx="3378880" cy="218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713788" cy="634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74625"/>
            <a:ext cx="9182100" cy="65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8928100" cy="664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00013"/>
            <a:ext cx="442436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5725"/>
            <a:ext cx="4081463" cy="30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357563"/>
            <a:ext cx="4418013" cy="316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357563"/>
            <a:ext cx="4081463" cy="316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87325"/>
            <a:ext cx="65532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>
            <a:endCxn id="2" idx="0"/>
          </p:cNvCxnSpPr>
          <p:nvPr/>
        </p:nvCxnSpPr>
        <p:spPr>
          <a:xfrm flipH="1">
            <a:off x="4386263" y="1201738"/>
            <a:ext cx="3175" cy="36512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2081647" y="1567161"/>
            <a:ext cx="4608512" cy="11521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</a:rPr>
              <a:t>Формирование компетентной позиции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педагога в вопросах организации познавательно – исследовательской деятельности с детьми с учетом ФГОС ДО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303365" y="2681475"/>
            <a:ext cx="288032" cy="3280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445607" y="2687291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946573" y="2996952"/>
            <a:ext cx="2644824" cy="3148112"/>
          </a:xfrm>
          <a:prstGeom prst="roundRect">
            <a:avLst>
              <a:gd name="adj" fmla="val 1458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Семинары – практикумы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Мастер – классы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Тренинги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Методические объединения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Мозговой штурм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Разработка мыслительной карты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Защита проектов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Создание методической базы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специальной литературы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33056" y="2996952"/>
            <a:ext cx="2514203" cy="314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Создание в группах предметно – развивающей среды в соответствии с требованиями ФГОС ДО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0"/>
            <a:ext cx="1728192" cy="19168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899953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560</TotalTime>
  <Words>90</Words>
  <Application>Microsoft Office PowerPoint</Application>
  <PresentationFormat>Экран (4:3)</PresentationFormat>
  <Paragraphs>18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Trebuchet MS</vt:lpstr>
      <vt:lpstr>Arial</vt:lpstr>
      <vt:lpstr>Calibri</vt:lpstr>
      <vt:lpstr>Georgia</vt:lpstr>
      <vt:lpstr>Cambria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Ксения</cp:lastModifiedBy>
  <cp:revision>48</cp:revision>
  <dcterms:created xsi:type="dcterms:W3CDTF">2017-04-17T16:17:12Z</dcterms:created>
  <dcterms:modified xsi:type="dcterms:W3CDTF">2021-05-30T17:34:52Z</dcterms:modified>
</cp:coreProperties>
</file>