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250488" cy="2387600"/>
          </a:xfrm>
        </p:spPr>
        <p:txBody>
          <a:bodyPr>
            <a:normAutofit/>
          </a:bodyPr>
          <a:lstStyle/>
          <a:p>
            <a:r>
              <a:rPr lang="ru-RU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Тема: Логические </a:t>
            </a:r>
            <a:r>
              <a:rPr lang="ru-RU" b="1" cap="none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устройства</a:t>
            </a:r>
            <a:endParaRPr lang="ru-RU" b="1" cap="none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>
                <a:effectLst/>
              </a:rPr>
              <a:t>Логические элементы. Ключи. Триггеры. Цифровые устройства. Основные логические операции и способы их аппаратной реализации. Цифро-аналоговые и аналого-цифровые преобразователи.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5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0704" y="480160"/>
            <a:ext cx="10202239" cy="572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 основным типам триггеров относят: </a:t>
            </a:r>
            <a:r>
              <a:rPr lang="ru-RU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32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RS-</a:t>
            </a:r>
            <a:r>
              <a:rPr lang="ru-RU" sz="3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D-, T- и JK-триггеры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Кроме того, триггеры делятся на асинхронные и синхронные. В асинхронных триггерах переключение из одного состояния в другое осуществляется непосредственно с поступлением сигнала на информационный вход. В тактируемых триггерах помимо информационных входов имеется вход тактовых импульсов. Их переключение производится только при наличии разрешающего, тактирующего импульса.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14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14700" y="567463"/>
            <a:ext cx="1009029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RS-триггер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имеет минимум два входа: S (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устанавливать) - производится установка триггера в состояние уровня «1» и R (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- сброс триггера в состояние уровня «0».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3" name="Рисунок 16" descr="Условно-графическое обозначение RS-триггера и назначение выводов а) асинхронный, б) синхро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4" y="2562447"/>
            <a:ext cx="909892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14700" y="5764739"/>
            <a:ext cx="9762599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Условно-графическое обозначение RS-триггера и назначение выводов а) асинхронный, б) синхронный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6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15092" y="493071"/>
            <a:ext cx="99235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D-триггер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(от англ.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задержка) имеет один информационный вход и тактируемый (синхронизирующий) вход.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D-триггер запоминает и хранит на выходе Q сигнал, который был на информационном входе D в момент прихода тактового импульса С.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триггер хранит информацию, записанную при С=1.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7" name="Рисунок 12" descr="D-триггер: а) условно-графическое обозначение, б) временные диаграммы рабо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06" y="2525376"/>
            <a:ext cx="8658411" cy="299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09824" y="5618479"/>
            <a:ext cx="9728790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D-триггер: а) условно-графическое обозначение, 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б) временные диаграммы работы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2991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44010" y="356538"/>
            <a:ext cx="1003713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T-триггеры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(от англ.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tumble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опрокидываться, кувыркаться), называемые также счётными триггерами, имеют один информационный вход Т. Каждый импульс (спад импульса) на Т-входе (счетном входе) переключает триггер в противоположное состояние.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121" name="Рисунок 11" descr="T-триггер а) условно-графическое обозначение, б) временные диаграммы работы в) таблица состояний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739" y="2826636"/>
            <a:ext cx="9223707" cy="237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3739" y="5421775"/>
            <a:ext cx="9537406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T-триггер а) условно-графическое обозначение, 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б) временные диаграммы работы в) таблица состояний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1371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89908" y="627716"/>
            <a:ext cx="103561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JK-триггер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(от англ.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скачок,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kеер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держать) имеет два информационных входа J и К, и тактируемый вход С. Назначение выводов J и К аналогично назначению выводов R и S, но при этом триггер не имеет запретных комбинаций. Если J = К = 1 он изменяет свое состояние на противоположное.</a:t>
            </a:r>
            <a:r>
              <a:rPr lang="ru-RU" alt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соответствующем подключении входов, триггер может выполнять функции RS-, D-, T-триггеров, т.е. является универсальным триггером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400" dirty="0"/>
          </a:p>
        </p:txBody>
      </p:sp>
      <p:pic>
        <p:nvPicPr>
          <p:cNvPr id="6145" name="Рисунок 10" descr="JK -триггер а) условно-графическое обозначение, б) сокращённая таблица состояний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351" y="3517302"/>
            <a:ext cx="6964291" cy="235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70123" y="5771098"/>
            <a:ext cx="7995683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JK -триггер а) условно-графическое обозначение, 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сокращённая таблица состояний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286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65143" y="57340"/>
            <a:ext cx="964122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Компаратор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сравнивать) – устройство, сравнивающее два напряжения – входное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Uвх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                 опорным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Uоп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Опорное напряжение представляет собой неизменное по величине напряжение положительной или отрицательной полярности, входное напряжение изменяется во времени.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69" name="Рисунок 9" descr="Компаратор на ОУ: а) простейшая схема б) характеристика работы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80"/>
          <a:stretch/>
        </p:blipFill>
        <p:spPr bwMode="auto">
          <a:xfrm>
            <a:off x="4057277" y="2827328"/>
            <a:ext cx="4687046" cy="297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7299" y="5806387"/>
            <a:ext cx="756178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Компаратор на ОУ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9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2076" y="791110"/>
            <a:ext cx="1004812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Логические элементы 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— устройства, осуществляющие определенную связь между входными и выходными величинами. Элементарный логический элемент имеет два входа и один выход. Сигналы на них дискретны, т. е. принимают одно из двух возможных значений — 1 или 0. За единицу иногда принимают наличие напряжения, а за нуль — отсутствие его. Работа таких устройств анализируется с помощью понятий булевой алгебры — алгебры логики.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09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7424" y="1697772"/>
            <a:ext cx="9311811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Устройства, оперирующие дискретными сигналами, называют </a:t>
            </a:r>
            <a:r>
              <a:rPr lang="ru-RU" sz="3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дискретными</a:t>
            </a:r>
            <a:r>
              <a:rPr lang="ru-RU" sz="3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Работа таких устройств анализируется с помощью понятий </a:t>
            </a:r>
            <a:r>
              <a:rPr lang="ru-RU" sz="36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булевой</a:t>
            </a:r>
            <a:r>
              <a:rPr lang="ru-RU" sz="3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алгебры — алгебры логики.</a:t>
            </a:r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2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4270" y="315674"/>
            <a:ext cx="9842642" cy="5900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Логической переменной </a:t>
            </a: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 входную величину, которая может принимать только два противоположных значения: х = 1 или х = 0. </a:t>
            </a:r>
            <a:r>
              <a:rPr lang="ru-RU" sz="3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Логической функцией </a:t>
            </a: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 зависимость выходной величины от входных, и сам выходной сигнал, который тоже может принимать только два значения: у = 1 или у = 0. </a:t>
            </a:r>
            <a:r>
              <a:rPr lang="ru-RU" sz="3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Логическая операция </a:t>
            </a: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— это действие, которое совершает логический элемент с логическими переменными в соответствии с логической функцией. Значения 1 и 0 взаимно противоположны (инверсны): 1 = 0, 0 = 1. Черточкой обозначается отрицание (инверсия</a:t>
            </a:r>
            <a:r>
              <a:rPr lang="ru-RU" sz="3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67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1311" y="534257"/>
            <a:ext cx="10194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Логические элементы в </a:t>
            </a:r>
            <a:r>
              <a:rPr lang="ru-RU" sz="32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виде релейно-контактных </a:t>
            </a:r>
            <a:r>
              <a:rPr lang="ru-RU" sz="32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схем</a:t>
            </a:r>
            <a:endParaRPr lang="ru-RU" sz="3200" dirty="0">
              <a:latin typeface="+mj-lt"/>
            </a:endParaRPr>
          </a:p>
        </p:txBody>
      </p:sp>
      <p:pic>
        <p:nvPicPr>
          <p:cNvPr id="3" name="Рисунок 2" descr="Основные логические элементы (а) и релейно-контактный эквивалент (б)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529" y="1119032"/>
            <a:ext cx="8681663" cy="44076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099335" y="5619811"/>
            <a:ext cx="10346076" cy="491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логические элементы (а) и релейно-контактный эквивалент (б)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5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01393" y="136052"/>
            <a:ext cx="9989906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Элемент НЕ можно представить как один замыкающий контакт х и один размыкающий у. Если сигнал на вход не подавать (х = 0), то реле не срабатывает и контакты у остаются замкнутыми, ток через них проходит. Если же замкнуть контакты х, реле сработает и разомкнет свои контакты, тогда сигнал на выходе будет равен нулю.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Схема логического элемента ИЛИ — НЕ, выполняющего логические операции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480" y="3620127"/>
            <a:ext cx="5239820" cy="31094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061524" y="5174849"/>
            <a:ext cx="4989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схема, выполняющая операцию ИЛИ — НЕ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0073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6618" y="2223609"/>
            <a:ext cx="10251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Примеры использования логических элементов в схемах</a:t>
            </a:r>
          </a:p>
        </p:txBody>
      </p:sp>
    </p:spTree>
    <p:extLst>
      <p:ext uri="{BB962C8B-B14F-4D97-AF65-F5344CB8AC3E}">
        <p14:creationId xmlns:p14="http://schemas.microsoft.com/office/powerpoint/2010/main" val="16611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996" y="157859"/>
            <a:ext cx="994538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Триггер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(англ. </a:t>
            </a:r>
            <a:r>
              <a:rPr lang="ru-RU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курок) - электронное устройство, обладающее двумя устойчивыми состояниями и способное скачком переходить из одного состояния в другое под воздействием внешнего импульса.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Триггерами или точнее триггерными системами называют большой класс электронных устройств, обладающих способностью длительно находиться в одном из двух устойчивых состояний и чередовать их под воздействием внешних сигналов. Каждое состояние триггера легко распознается по значению выходного напряжения.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25295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783172"/>
            <a:ext cx="1050018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Каждому состоянию триггера соответствует определённый (высокий или низкий) уровень выходного напряжения:</a:t>
            </a:r>
            <a:endParaRPr lang="ru-R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1) триггер установлен в единичное состояние – уровень «1».</a:t>
            </a:r>
            <a:endParaRPr lang="ru-R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2) триггер сброшен в нуль - уровень «0» на выходе.</a:t>
            </a:r>
            <a:endParaRPr lang="ru-R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триггер являются элементарным элементом памяти, способным хранить наименьшею единицу информацию (один бит) «0» или «1».</a:t>
            </a:r>
            <a:endParaRPr lang="ru-R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Триггеры могут быть построены на дискретных элементах, логических элементах, на ИМС или входят в состав ИМС.</a:t>
            </a:r>
            <a:endParaRPr lang="ru-R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43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29</TotalTime>
  <Words>825</Words>
  <Application>Microsoft Office PowerPoint</Application>
  <PresentationFormat>Широкоэкранный</PresentationFormat>
  <Paragraphs>32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Tw Cen MT</vt:lpstr>
      <vt:lpstr>Контур</vt:lpstr>
      <vt:lpstr>Тема: Логические устройства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Логические устройства</dc:title>
  <dc:creator>muhinleha31@mail.ru</dc:creator>
  <cp:lastModifiedBy>muhinleha31@mail.ru</cp:lastModifiedBy>
  <cp:revision>4</cp:revision>
  <dcterms:created xsi:type="dcterms:W3CDTF">2021-05-17T06:27:40Z</dcterms:created>
  <dcterms:modified xsi:type="dcterms:W3CDTF">2021-05-17T06:57:21Z</dcterms:modified>
</cp:coreProperties>
</file>