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09.05.2018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09.05.2018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09.05.2018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09.05.2018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214423"/>
            <a:ext cx="7772400" cy="2386028"/>
          </a:xfrm>
        </p:spPr>
        <p:txBody>
          <a:bodyPr/>
          <a:lstStyle/>
          <a:p>
            <a:r>
              <a:rPr lang="ru-RU" dirty="0" smtClean="0"/>
              <a:t>Тема урока:</a:t>
            </a:r>
            <a:br>
              <a:rPr lang="ru-RU" dirty="0" smtClean="0"/>
            </a:br>
            <a:r>
              <a:rPr lang="ru-RU" dirty="0" smtClean="0"/>
              <a:t>«Что значит быть патриотом?»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357166"/>
            <a:ext cx="8229600" cy="5768997"/>
          </a:xfrm>
        </p:spPr>
        <p:txBody>
          <a:bodyPr>
            <a:normAutofit lnSpcReduction="10000"/>
          </a:bodyPr>
          <a:lstStyle/>
          <a:p>
            <a:r>
              <a:rPr lang="ru-RU" b="1" i="1" dirty="0" smtClean="0"/>
              <a:t>Патриотизм</a:t>
            </a:r>
            <a:r>
              <a:rPr lang="ru-RU" dirty="0" smtClean="0"/>
              <a:t> - преданность и любовь к своему отечеству, к своему народу.</a:t>
            </a:r>
          </a:p>
          <a:p>
            <a:r>
              <a:rPr lang="ru-RU" b="1" i="1" dirty="0" smtClean="0"/>
              <a:t>Патриот</a:t>
            </a:r>
            <a:r>
              <a:rPr lang="ru-RU" b="1" dirty="0" smtClean="0"/>
              <a:t> </a:t>
            </a:r>
            <a:r>
              <a:rPr lang="ru-RU" dirty="0" smtClean="0"/>
              <a:t>- человек, одушевлённый патриотизмом, или человек, преданный интересам какого-нибудь дела, горячо любящий что-нибудь.</a:t>
            </a:r>
          </a:p>
          <a:p>
            <a:pPr algn="r">
              <a:buNone/>
            </a:pPr>
            <a:r>
              <a:rPr lang="ru-RU" dirty="0" smtClean="0"/>
              <a:t>Словарь С.И.Ожегова</a:t>
            </a:r>
          </a:p>
          <a:p>
            <a:r>
              <a:rPr lang="ru-RU" b="1" i="1" dirty="0" smtClean="0"/>
              <a:t>Патриот</a:t>
            </a:r>
            <a:r>
              <a:rPr lang="ru-RU" i="1" dirty="0" smtClean="0"/>
              <a:t> </a:t>
            </a:r>
            <a:r>
              <a:rPr lang="ru-RU" dirty="0" smtClean="0"/>
              <a:t>- человек, преданный своему народу, любящий свое отечество, готовый на жертвы и совершающий подвиги во имя интересов своей родины.</a:t>
            </a:r>
          </a:p>
          <a:p>
            <a:pPr algn="r">
              <a:buNone/>
            </a:pPr>
            <a:r>
              <a:rPr lang="ru-RU" dirty="0" smtClean="0"/>
              <a:t>Словарь Д.Н. Ушакова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Личностные 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качества 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патриота</a:t>
            </a:r>
          </a:p>
          <a:p>
            <a:pPr algn="ctr">
              <a:buNone/>
            </a:pP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i="1" dirty="0" smtClean="0"/>
              <a:t>Бескорыстие</a:t>
            </a:r>
            <a:r>
              <a:rPr lang="ru-RU" dirty="0" smtClean="0"/>
              <a:t> – отсутствие заботы о личной выгоде;</a:t>
            </a:r>
          </a:p>
          <a:p>
            <a:r>
              <a:rPr lang="ru-RU" i="1" dirty="0" smtClean="0"/>
              <a:t>Самопожертвование</a:t>
            </a:r>
            <a:r>
              <a:rPr lang="ru-RU" dirty="0" smtClean="0"/>
              <a:t> – жертвование своими личными интересами ради других;</a:t>
            </a:r>
          </a:p>
          <a:p>
            <a:r>
              <a:rPr lang="ru-RU" i="1" dirty="0" smtClean="0"/>
              <a:t>Чувство долга </a:t>
            </a:r>
            <a:r>
              <a:rPr lang="ru-RU" dirty="0" smtClean="0"/>
              <a:t>– долг – обязанность по отношению к Родине:</a:t>
            </a:r>
          </a:p>
          <a:p>
            <a:r>
              <a:rPr lang="ru-RU" i="1" dirty="0" smtClean="0"/>
              <a:t>Активная гражданская позиция </a:t>
            </a:r>
            <a:r>
              <a:rPr lang="ru-RU" dirty="0" smtClean="0"/>
              <a:t>– активное стремление направить свои способности на благо других людей, на благо своей Родины.</a:t>
            </a:r>
          </a:p>
          <a:p>
            <a:r>
              <a:rPr lang="ru-RU" i="1" dirty="0" smtClean="0"/>
              <a:t>Чувство привязанности </a:t>
            </a:r>
            <a:r>
              <a:rPr lang="ru-RU" dirty="0" smtClean="0"/>
              <a:t>к тем местам, где человек родился и вырос;</a:t>
            </a:r>
          </a:p>
          <a:p>
            <a:r>
              <a:rPr lang="ru-RU" i="1" dirty="0" smtClean="0"/>
              <a:t>Уважительное отношение </a:t>
            </a:r>
            <a:r>
              <a:rPr lang="ru-RU" dirty="0" smtClean="0"/>
              <a:t>к языку своего народа;</a:t>
            </a:r>
          </a:p>
          <a:p>
            <a:r>
              <a:rPr lang="ru-RU" i="1" dirty="0" smtClean="0"/>
              <a:t>Осознание долга </a:t>
            </a:r>
            <a:r>
              <a:rPr lang="ru-RU" dirty="0" smtClean="0"/>
              <a:t>перед Родиной, отстаивание ее чести и достоинства, свободы и независимости (защита Отечества);</a:t>
            </a:r>
          </a:p>
          <a:p>
            <a:r>
              <a:rPr lang="ru-RU" i="1" dirty="0" smtClean="0"/>
              <a:t>Проявление гражданских чувств</a:t>
            </a:r>
            <a:r>
              <a:rPr lang="ru-RU" dirty="0" smtClean="0"/>
              <a:t> и сохранение верности Родине;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571472" y="2214554"/>
            <a:ext cx="8143932" cy="923330"/>
          </a:xfrm>
          <a:prstGeom prst="rect">
            <a:avLst/>
          </a:prstGeom>
          <a:noFill/>
          <a:effectLst>
            <a:outerShdw blurRad="50800" dist="50800" dir="5400000" algn="ctr" rotWithShape="0">
              <a:schemeClr val="tx1"/>
            </a:outerShdw>
          </a:effectLst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rgbClr val="FF0000">
                      <a:alpha val="60000"/>
                    </a:srgbClr>
                  </a:outerShdw>
                  <a:reflection blurRad="10000" stA="55000" endPos="48000" dist="500" dir="5400000" sy="-100000" algn="bl" rotWithShape="0"/>
                </a:effectLst>
              </a:rPr>
              <a:t>Спасибо</a:t>
            </a:r>
            <a:r>
              <a:rPr lang="ru-RU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за внимание !</a:t>
            </a:r>
            <a:endParaRPr lang="ru-RU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166</Words>
  <PresentationFormat>Экран (4:3)</PresentationFormat>
  <Paragraphs>19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Тема урока: «Что значит быть патриотом?»</vt:lpstr>
      <vt:lpstr>Слайд 2</vt:lpstr>
      <vt:lpstr>Слайд 3</vt:lpstr>
      <vt:lpstr>Слайд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Что значит быть патриотом?</dc:title>
  <dc:creator>-</dc:creator>
  <cp:lastModifiedBy>-</cp:lastModifiedBy>
  <cp:revision>2</cp:revision>
  <dcterms:created xsi:type="dcterms:W3CDTF">2018-05-09T18:06:14Z</dcterms:created>
  <dcterms:modified xsi:type="dcterms:W3CDTF">2018-05-09T18:22:36Z</dcterms:modified>
</cp:coreProperties>
</file>